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17"/>
  </p:notesMasterIdLst>
  <p:handoutMasterIdLst>
    <p:handoutMasterId r:id="rId18"/>
  </p:handoutMasterIdLst>
  <p:sldIdLst>
    <p:sldId id="1869" r:id="rId6"/>
    <p:sldId id="1868" r:id="rId7"/>
    <p:sldId id="1860" r:id="rId8"/>
    <p:sldId id="1861" r:id="rId9"/>
    <p:sldId id="1524" r:id="rId10"/>
    <p:sldId id="1862" r:id="rId11"/>
    <p:sldId id="1863" r:id="rId12"/>
    <p:sldId id="1864" r:id="rId13"/>
    <p:sldId id="1866" r:id="rId14"/>
    <p:sldId id="1865" r:id="rId15"/>
    <p:sldId id="1867" r:id="rId1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8272"/>
    <a:srgbClr val="004B50"/>
    <a:srgbClr val="E6E6E6"/>
    <a:srgbClr val="D2D2D2"/>
    <a:srgbClr val="000000"/>
    <a:srgbClr val="0078D4"/>
    <a:srgbClr val="FFFFFF"/>
    <a:srgbClr val="1A1A1A"/>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7F3186-F4D4-40D7-A818-FF32E72ECD14}" v="479" dt="2019-11-21T19:55:07.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81299" autoAdjust="0"/>
  </p:normalViewPr>
  <p:slideViewPr>
    <p:cSldViewPr snapToGrid="0">
      <p:cViewPr varScale="1">
        <p:scale>
          <a:sx n="85" d="100"/>
          <a:sy n="85" d="100"/>
        </p:scale>
        <p:origin x="188" y="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nis Gassen" userId="e3c33a13-d5e4-4e06-b05b-bb9f0d6a1bef" providerId="ADAL" clId="{8D7F3186-F4D4-40D7-A818-FF32E72ECD14}"/>
    <pc:docChg chg="undo custSel mod addSld delSld modSld sldOrd modMainMaster delSection modSection">
      <pc:chgData name="Dennis Gassen" userId="e3c33a13-d5e4-4e06-b05b-bb9f0d6a1bef" providerId="ADAL" clId="{8D7F3186-F4D4-40D7-A818-FF32E72ECD14}" dt="2019-11-21T19:57:30.554" v="4477" actId="1076"/>
      <pc:docMkLst>
        <pc:docMk/>
      </pc:docMkLst>
      <pc:sldChg chg="del">
        <pc:chgData name="Dennis Gassen" userId="e3c33a13-d5e4-4e06-b05b-bb9f0d6a1bef" providerId="ADAL" clId="{8D7F3186-F4D4-40D7-A818-FF32E72ECD14}" dt="2019-11-21T10:11:47.173" v="3445" actId="47"/>
        <pc:sldMkLst>
          <pc:docMk/>
          <pc:sldMk cId="1995050349" sldId="1523"/>
        </pc:sldMkLst>
      </pc:sldChg>
      <pc:sldChg chg="addSp delSp modSp mod ord modTransition setBg">
        <pc:chgData name="Dennis Gassen" userId="e3c33a13-d5e4-4e06-b05b-bb9f0d6a1bef" providerId="ADAL" clId="{8D7F3186-F4D4-40D7-A818-FF32E72ECD14}" dt="2019-11-21T19:47:50.891" v="4327"/>
        <pc:sldMkLst>
          <pc:docMk/>
          <pc:sldMk cId="1811665972" sldId="1524"/>
        </pc:sldMkLst>
        <pc:spChg chg="del">
          <ac:chgData name="Dennis Gassen" userId="e3c33a13-d5e4-4e06-b05b-bb9f0d6a1bef" providerId="ADAL" clId="{8D7F3186-F4D4-40D7-A818-FF32E72ECD14}" dt="2019-11-20T21:25:23.383" v="564" actId="26606"/>
          <ac:spMkLst>
            <pc:docMk/>
            <pc:sldMk cId="1811665972" sldId="1524"/>
            <ac:spMk id="2" creationId="{8EBC2326-A14B-4AED-8440-C0302FDB2699}"/>
          </ac:spMkLst>
        </pc:spChg>
        <pc:spChg chg="mod">
          <ac:chgData name="Dennis Gassen" userId="e3c33a13-d5e4-4e06-b05b-bb9f0d6a1bef" providerId="ADAL" clId="{8D7F3186-F4D4-40D7-A818-FF32E72ECD14}" dt="2019-11-20T21:33:52.970" v="578" actId="255"/>
          <ac:spMkLst>
            <pc:docMk/>
            <pc:sldMk cId="1811665972" sldId="1524"/>
            <ac:spMk id="8" creationId="{D18A1E48-C74E-4B7C-95F4-2342DAC963A9}"/>
          </ac:spMkLst>
        </pc:spChg>
        <pc:picChg chg="add mod">
          <ac:chgData name="Dennis Gassen" userId="e3c33a13-d5e4-4e06-b05b-bb9f0d6a1bef" providerId="ADAL" clId="{8D7F3186-F4D4-40D7-A818-FF32E72ECD14}" dt="2019-11-20T21:25:43.417" v="567" actId="18131"/>
          <ac:picMkLst>
            <pc:docMk/>
            <pc:sldMk cId="1811665972" sldId="1524"/>
            <ac:picMk id="1026" creationId="{501DC9D9-DCBF-43F0-AAA8-2159E7B9B085}"/>
          </ac:picMkLst>
        </pc:picChg>
      </pc:sldChg>
      <pc:sldChg chg="del">
        <pc:chgData name="Dennis Gassen" userId="e3c33a13-d5e4-4e06-b05b-bb9f0d6a1bef" providerId="ADAL" clId="{8D7F3186-F4D4-40D7-A818-FF32E72ECD14}" dt="2019-11-21T10:11:47.173" v="3445" actId="47"/>
        <pc:sldMkLst>
          <pc:docMk/>
          <pc:sldMk cId="203203085" sldId="1527"/>
        </pc:sldMkLst>
      </pc:sldChg>
      <pc:sldChg chg="del">
        <pc:chgData name="Dennis Gassen" userId="e3c33a13-d5e4-4e06-b05b-bb9f0d6a1bef" providerId="ADAL" clId="{8D7F3186-F4D4-40D7-A818-FF32E72ECD14}" dt="2019-11-21T10:11:47.173" v="3445" actId="47"/>
        <pc:sldMkLst>
          <pc:docMk/>
          <pc:sldMk cId="242452099" sldId="1528"/>
        </pc:sldMkLst>
      </pc:sldChg>
      <pc:sldChg chg="del">
        <pc:chgData name="Dennis Gassen" userId="e3c33a13-d5e4-4e06-b05b-bb9f0d6a1bef" providerId="ADAL" clId="{8D7F3186-F4D4-40D7-A818-FF32E72ECD14}" dt="2019-11-21T10:11:47.173" v="3445" actId="47"/>
        <pc:sldMkLst>
          <pc:docMk/>
          <pc:sldMk cId="3249496989" sldId="1529"/>
        </pc:sldMkLst>
      </pc:sldChg>
      <pc:sldChg chg="del">
        <pc:chgData name="Dennis Gassen" userId="e3c33a13-d5e4-4e06-b05b-bb9f0d6a1bef" providerId="ADAL" clId="{8D7F3186-F4D4-40D7-A818-FF32E72ECD14}" dt="2019-11-21T10:11:47.173" v="3445" actId="47"/>
        <pc:sldMkLst>
          <pc:docMk/>
          <pc:sldMk cId="1041029672" sldId="1530"/>
        </pc:sldMkLst>
      </pc:sldChg>
      <pc:sldChg chg="del">
        <pc:chgData name="Dennis Gassen" userId="e3c33a13-d5e4-4e06-b05b-bb9f0d6a1bef" providerId="ADAL" clId="{8D7F3186-F4D4-40D7-A818-FF32E72ECD14}" dt="2019-11-21T10:11:47.173" v="3445" actId="47"/>
        <pc:sldMkLst>
          <pc:docMk/>
          <pc:sldMk cId="1789865309" sldId="1531"/>
        </pc:sldMkLst>
      </pc:sldChg>
      <pc:sldChg chg="del">
        <pc:chgData name="Dennis Gassen" userId="e3c33a13-d5e4-4e06-b05b-bb9f0d6a1bef" providerId="ADAL" clId="{8D7F3186-F4D4-40D7-A818-FF32E72ECD14}" dt="2019-11-21T10:11:47.173" v="3445" actId="47"/>
        <pc:sldMkLst>
          <pc:docMk/>
          <pc:sldMk cId="2402828649" sldId="1532"/>
        </pc:sldMkLst>
      </pc:sldChg>
      <pc:sldChg chg="del">
        <pc:chgData name="Dennis Gassen" userId="e3c33a13-d5e4-4e06-b05b-bb9f0d6a1bef" providerId="ADAL" clId="{8D7F3186-F4D4-40D7-A818-FF32E72ECD14}" dt="2019-11-21T10:11:47.173" v="3445" actId="47"/>
        <pc:sldMkLst>
          <pc:docMk/>
          <pc:sldMk cId="895908902" sldId="1548"/>
        </pc:sldMkLst>
      </pc:sldChg>
      <pc:sldChg chg="del">
        <pc:chgData name="Dennis Gassen" userId="e3c33a13-d5e4-4e06-b05b-bb9f0d6a1bef" providerId="ADAL" clId="{8D7F3186-F4D4-40D7-A818-FF32E72ECD14}" dt="2019-11-21T10:11:47.173" v="3445" actId="47"/>
        <pc:sldMkLst>
          <pc:docMk/>
          <pc:sldMk cId="3188989622" sldId="1635"/>
        </pc:sldMkLst>
      </pc:sldChg>
      <pc:sldChg chg="del">
        <pc:chgData name="Dennis Gassen" userId="e3c33a13-d5e4-4e06-b05b-bb9f0d6a1bef" providerId="ADAL" clId="{8D7F3186-F4D4-40D7-A818-FF32E72ECD14}" dt="2019-11-21T10:11:47.173" v="3445" actId="47"/>
        <pc:sldMkLst>
          <pc:docMk/>
          <pc:sldMk cId="3957722359" sldId="1660"/>
        </pc:sldMkLst>
      </pc:sldChg>
      <pc:sldChg chg="del">
        <pc:chgData name="Dennis Gassen" userId="e3c33a13-d5e4-4e06-b05b-bb9f0d6a1bef" providerId="ADAL" clId="{8D7F3186-F4D4-40D7-A818-FF32E72ECD14}" dt="2019-11-20T21:10:38.730" v="511" actId="47"/>
        <pc:sldMkLst>
          <pc:docMk/>
          <pc:sldMk cId="2336616198" sldId="1663"/>
        </pc:sldMkLst>
      </pc:sldChg>
      <pc:sldChg chg="del">
        <pc:chgData name="Dennis Gassen" userId="e3c33a13-d5e4-4e06-b05b-bb9f0d6a1bef" providerId="ADAL" clId="{8D7F3186-F4D4-40D7-A818-FF32E72ECD14}" dt="2019-11-21T10:11:47.173" v="3445" actId="47"/>
        <pc:sldMkLst>
          <pc:docMk/>
          <pc:sldMk cId="1793706927" sldId="1670"/>
        </pc:sldMkLst>
      </pc:sldChg>
      <pc:sldChg chg="del ord">
        <pc:chgData name="Dennis Gassen" userId="e3c33a13-d5e4-4e06-b05b-bb9f0d6a1bef" providerId="ADAL" clId="{8D7F3186-F4D4-40D7-A818-FF32E72ECD14}" dt="2019-11-21T10:11:47.173" v="3445" actId="47"/>
        <pc:sldMkLst>
          <pc:docMk/>
          <pc:sldMk cId="1490695021" sldId="1716"/>
        </pc:sldMkLst>
      </pc:sldChg>
      <pc:sldChg chg="del">
        <pc:chgData name="Dennis Gassen" userId="e3c33a13-d5e4-4e06-b05b-bb9f0d6a1bef" providerId="ADAL" clId="{8D7F3186-F4D4-40D7-A818-FF32E72ECD14}" dt="2019-11-21T10:11:47.173" v="3445" actId="47"/>
        <pc:sldMkLst>
          <pc:docMk/>
          <pc:sldMk cId="3635852913" sldId="1719"/>
        </pc:sldMkLst>
      </pc:sldChg>
      <pc:sldChg chg="del">
        <pc:chgData name="Dennis Gassen" userId="e3c33a13-d5e4-4e06-b05b-bb9f0d6a1bef" providerId="ADAL" clId="{8D7F3186-F4D4-40D7-A818-FF32E72ECD14}" dt="2019-11-20T21:10:38.730" v="511" actId="47"/>
        <pc:sldMkLst>
          <pc:docMk/>
          <pc:sldMk cId="3182288875" sldId="1720"/>
        </pc:sldMkLst>
      </pc:sldChg>
      <pc:sldChg chg="del">
        <pc:chgData name="Dennis Gassen" userId="e3c33a13-d5e4-4e06-b05b-bb9f0d6a1bef" providerId="ADAL" clId="{8D7F3186-F4D4-40D7-A818-FF32E72ECD14}" dt="2019-11-21T10:11:47.173" v="3445" actId="47"/>
        <pc:sldMkLst>
          <pc:docMk/>
          <pc:sldMk cId="1385213503" sldId="1802"/>
        </pc:sldMkLst>
      </pc:sldChg>
      <pc:sldChg chg="del">
        <pc:chgData name="Dennis Gassen" userId="e3c33a13-d5e4-4e06-b05b-bb9f0d6a1bef" providerId="ADAL" clId="{8D7F3186-F4D4-40D7-A818-FF32E72ECD14}" dt="2019-11-21T10:11:47.173" v="3445" actId="47"/>
        <pc:sldMkLst>
          <pc:docMk/>
          <pc:sldMk cId="737538867" sldId="1804"/>
        </pc:sldMkLst>
      </pc:sldChg>
      <pc:sldChg chg="del">
        <pc:chgData name="Dennis Gassen" userId="e3c33a13-d5e4-4e06-b05b-bb9f0d6a1bef" providerId="ADAL" clId="{8D7F3186-F4D4-40D7-A818-FF32E72ECD14}" dt="2019-11-21T10:11:47.173" v="3445" actId="47"/>
        <pc:sldMkLst>
          <pc:docMk/>
          <pc:sldMk cId="3024942669" sldId="1819"/>
        </pc:sldMkLst>
      </pc:sldChg>
      <pc:sldChg chg="del">
        <pc:chgData name="Dennis Gassen" userId="e3c33a13-d5e4-4e06-b05b-bb9f0d6a1bef" providerId="ADAL" clId="{8D7F3186-F4D4-40D7-A818-FF32E72ECD14}" dt="2019-11-21T10:11:47.173" v="3445" actId="47"/>
        <pc:sldMkLst>
          <pc:docMk/>
          <pc:sldMk cId="1328838990" sldId="1820"/>
        </pc:sldMkLst>
      </pc:sldChg>
      <pc:sldChg chg="del">
        <pc:chgData name="Dennis Gassen" userId="e3c33a13-d5e4-4e06-b05b-bb9f0d6a1bef" providerId="ADAL" clId="{8D7F3186-F4D4-40D7-A818-FF32E72ECD14}" dt="2019-11-21T10:11:47.173" v="3445" actId="47"/>
        <pc:sldMkLst>
          <pc:docMk/>
          <pc:sldMk cId="2269224073" sldId="1821"/>
        </pc:sldMkLst>
      </pc:sldChg>
      <pc:sldChg chg="del">
        <pc:chgData name="Dennis Gassen" userId="e3c33a13-d5e4-4e06-b05b-bb9f0d6a1bef" providerId="ADAL" clId="{8D7F3186-F4D4-40D7-A818-FF32E72ECD14}" dt="2019-11-21T10:11:47.173" v="3445" actId="47"/>
        <pc:sldMkLst>
          <pc:docMk/>
          <pc:sldMk cId="1329079817" sldId="1825"/>
        </pc:sldMkLst>
      </pc:sldChg>
      <pc:sldChg chg="del">
        <pc:chgData name="Dennis Gassen" userId="e3c33a13-d5e4-4e06-b05b-bb9f0d6a1bef" providerId="ADAL" clId="{8D7F3186-F4D4-40D7-A818-FF32E72ECD14}" dt="2019-11-21T10:11:47.173" v="3445" actId="47"/>
        <pc:sldMkLst>
          <pc:docMk/>
          <pc:sldMk cId="1369338350" sldId="1826"/>
        </pc:sldMkLst>
      </pc:sldChg>
      <pc:sldChg chg="del">
        <pc:chgData name="Dennis Gassen" userId="e3c33a13-d5e4-4e06-b05b-bb9f0d6a1bef" providerId="ADAL" clId="{8D7F3186-F4D4-40D7-A818-FF32E72ECD14}" dt="2019-11-21T10:11:47.173" v="3445" actId="47"/>
        <pc:sldMkLst>
          <pc:docMk/>
          <pc:sldMk cId="2397087657" sldId="1827"/>
        </pc:sldMkLst>
      </pc:sldChg>
      <pc:sldChg chg="del">
        <pc:chgData name="Dennis Gassen" userId="e3c33a13-d5e4-4e06-b05b-bb9f0d6a1bef" providerId="ADAL" clId="{8D7F3186-F4D4-40D7-A818-FF32E72ECD14}" dt="2019-11-21T10:11:47.173" v="3445" actId="47"/>
        <pc:sldMkLst>
          <pc:docMk/>
          <pc:sldMk cId="2967884444" sldId="1828"/>
        </pc:sldMkLst>
      </pc:sldChg>
      <pc:sldChg chg="del">
        <pc:chgData name="Dennis Gassen" userId="e3c33a13-d5e4-4e06-b05b-bb9f0d6a1bef" providerId="ADAL" clId="{8D7F3186-F4D4-40D7-A818-FF32E72ECD14}" dt="2019-11-21T10:11:47.173" v="3445" actId="47"/>
        <pc:sldMkLst>
          <pc:docMk/>
          <pc:sldMk cId="1854574399" sldId="1829"/>
        </pc:sldMkLst>
      </pc:sldChg>
      <pc:sldChg chg="del">
        <pc:chgData name="Dennis Gassen" userId="e3c33a13-d5e4-4e06-b05b-bb9f0d6a1bef" providerId="ADAL" clId="{8D7F3186-F4D4-40D7-A818-FF32E72ECD14}" dt="2019-11-21T10:11:47.173" v="3445" actId="47"/>
        <pc:sldMkLst>
          <pc:docMk/>
          <pc:sldMk cId="798424500" sldId="1830"/>
        </pc:sldMkLst>
      </pc:sldChg>
      <pc:sldChg chg="del">
        <pc:chgData name="Dennis Gassen" userId="e3c33a13-d5e4-4e06-b05b-bb9f0d6a1bef" providerId="ADAL" clId="{8D7F3186-F4D4-40D7-A818-FF32E72ECD14}" dt="2019-11-21T10:11:47.173" v="3445" actId="47"/>
        <pc:sldMkLst>
          <pc:docMk/>
          <pc:sldMk cId="1163779234" sldId="1831"/>
        </pc:sldMkLst>
      </pc:sldChg>
      <pc:sldChg chg="del">
        <pc:chgData name="Dennis Gassen" userId="e3c33a13-d5e4-4e06-b05b-bb9f0d6a1bef" providerId="ADAL" clId="{8D7F3186-F4D4-40D7-A818-FF32E72ECD14}" dt="2019-11-21T10:11:47.173" v="3445" actId="47"/>
        <pc:sldMkLst>
          <pc:docMk/>
          <pc:sldMk cId="2186224860" sldId="1832"/>
        </pc:sldMkLst>
      </pc:sldChg>
      <pc:sldChg chg="del">
        <pc:chgData name="Dennis Gassen" userId="e3c33a13-d5e4-4e06-b05b-bb9f0d6a1bef" providerId="ADAL" clId="{8D7F3186-F4D4-40D7-A818-FF32E72ECD14}" dt="2019-11-21T10:11:47.173" v="3445" actId="47"/>
        <pc:sldMkLst>
          <pc:docMk/>
          <pc:sldMk cId="1637554138" sldId="1834"/>
        </pc:sldMkLst>
      </pc:sldChg>
      <pc:sldChg chg="del">
        <pc:chgData name="Dennis Gassen" userId="e3c33a13-d5e4-4e06-b05b-bb9f0d6a1bef" providerId="ADAL" clId="{8D7F3186-F4D4-40D7-A818-FF32E72ECD14}" dt="2019-11-21T10:11:47.173" v="3445" actId="47"/>
        <pc:sldMkLst>
          <pc:docMk/>
          <pc:sldMk cId="1614550208" sldId="1835"/>
        </pc:sldMkLst>
      </pc:sldChg>
      <pc:sldChg chg="del">
        <pc:chgData name="Dennis Gassen" userId="e3c33a13-d5e4-4e06-b05b-bb9f0d6a1bef" providerId="ADAL" clId="{8D7F3186-F4D4-40D7-A818-FF32E72ECD14}" dt="2019-11-21T10:11:47.173" v="3445" actId="47"/>
        <pc:sldMkLst>
          <pc:docMk/>
          <pc:sldMk cId="1179617921" sldId="1836"/>
        </pc:sldMkLst>
      </pc:sldChg>
      <pc:sldChg chg="del">
        <pc:chgData name="Dennis Gassen" userId="e3c33a13-d5e4-4e06-b05b-bb9f0d6a1bef" providerId="ADAL" clId="{8D7F3186-F4D4-40D7-A818-FF32E72ECD14}" dt="2019-11-21T10:11:47.173" v="3445" actId="47"/>
        <pc:sldMkLst>
          <pc:docMk/>
          <pc:sldMk cId="2272391963" sldId="1837"/>
        </pc:sldMkLst>
      </pc:sldChg>
      <pc:sldChg chg="del">
        <pc:chgData name="Dennis Gassen" userId="e3c33a13-d5e4-4e06-b05b-bb9f0d6a1bef" providerId="ADAL" clId="{8D7F3186-F4D4-40D7-A818-FF32E72ECD14}" dt="2019-11-21T10:11:47.173" v="3445" actId="47"/>
        <pc:sldMkLst>
          <pc:docMk/>
          <pc:sldMk cId="3730752060" sldId="1838"/>
        </pc:sldMkLst>
      </pc:sldChg>
      <pc:sldChg chg="del">
        <pc:chgData name="Dennis Gassen" userId="e3c33a13-d5e4-4e06-b05b-bb9f0d6a1bef" providerId="ADAL" clId="{8D7F3186-F4D4-40D7-A818-FF32E72ECD14}" dt="2019-11-21T10:11:47.173" v="3445" actId="47"/>
        <pc:sldMkLst>
          <pc:docMk/>
          <pc:sldMk cId="736228537" sldId="1839"/>
        </pc:sldMkLst>
      </pc:sldChg>
      <pc:sldChg chg="del">
        <pc:chgData name="Dennis Gassen" userId="e3c33a13-d5e4-4e06-b05b-bb9f0d6a1bef" providerId="ADAL" clId="{8D7F3186-F4D4-40D7-A818-FF32E72ECD14}" dt="2019-11-21T10:11:47.173" v="3445" actId="47"/>
        <pc:sldMkLst>
          <pc:docMk/>
          <pc:sldMk cId="1495535077" sldId="1840"/>
        </pc:sldMkLst>
      </pc:sldChg>
      <pc:sldChg chg="del">
        <pc:chgData name="Dennis Gassen" userId="e3c33a13-d5e4-4e06-b05b-bb9f0d6a1bef" providerId="ADAL" clId="{8D7F3186-F4D4-40D7-A818-FF32E72ECD14}" dt="2019-11-21T10:11:47.173" v="3445" actId="47"/>
        <pc:sldMkLst>
          <pc:docMk/>
          <pc:sldMk cId="2694731678" sldId="1841"/>
        </pc:sldMkLst>
      </pc:sldChg>
      <pc:sldChg chg="del">
        <pc:chgData name="Dennis Gassen" userId="e3c33a13-d5e4-4e06-b05b-bb9f0d6a1bef" providerId="ADAL" clId="{8D7F3186-F4D4-40D7-A818-FF32E72ECD14}" dt="2019-11-21T10:11:47.173" v="3445" actId="47"/>
        <pc:sldMkLst>
          <pc:docMk/>
          <pc:sldMk cId="2605536240" sldId="1842"/>
        </pc:sldMkLst>
      </pc:sldChg>
      <pc:sldChg chg="del">
        <pc:chgData name="Dennis Gassen" userId="e3c33a13-d5e4-4e06-b05b-bb9f0d6a1bef" providerId="ADAL" clId="{8D7F3186-F4D4-40D7-A818-FF32E72ECD14}" dt="2019-11-20T21:10:38.730" v="511" actId="47"/>
        <pc:sldMkLst>
          <pc:docMk/>
          <pc:sldMk cId="2799774971" sldId="1843"/>
        </pc:sldMkLst>
      </pc:sldChg>
      <pc:sldChg chg="del">
        <pc:chgData name="Dennis Gassen" userId="e3c33a13-d5e4-4e06-b05b-bb9f0d6a1bef" providerId="ADAL" clId="{8D7F3186-F4D4-40D7-A818-FF32E72ECD14}" dt="2019-11-21T10:11:47.173" v="3445" actId="47"/>
        <pc:sldMkLst>
          <pc:docMk/>
          <pc:sldMk cId="3196213545" sldId="1854"/>
        </pc:sldMkLst>
      </pc:sldChg>
      <pc:sldChg chg="del">
        <pc:chgData name="Dennis Gassen" userId="e3c33a13-d5e4-4e06-b05b-bb9f0d6a1bef" providerId="ADAL" clId="{8D7F3186-F4D4-40D7-A818-FF32E72ECD14}" dt="2019-11-21T10:11:47.173" v="3445" actId="47"/>
        <pc:sldMkLst>
          <pc:docMk/>
          <pc:sldMk cId="3932894332" sldId="1855"/>
        </pc:sldMkLst>
      </pc:sldChg>
      <pc:sldChg chg="addSp delSp modSp del mod modClrScheme modAnim chgLayout">
        <pc:chgData name="Dennis Gassen" userId="e3c33a13-d5e4-4e06-b05b-bb9f0d6a1bef" providerId="ADAL" clId="{8D7F3186-F4D4-40D7-A818-FF32E72ECD14}" dt="2019-11-20T21:11:04.943" v="514" actId="47"/>
        <pc:sldMkLst>
          <pc:docMk/>
          <pc:sldMk cId="97304251" sldId="1856"/>
        </pc:sldMkLst>
        <pc:spChg chg="del mod ord">
          <ac:chgData name="Dennis Gassen" userId="e3c33a13-d5e4-4e06-b05b-bb9f0d6a1bef" providerId="ADAL" clId="{8D7F3186-F4D4-40D7-A818-FF32E72ECD14}" dt="2019-11-20T20:07:12.810" v="2" actId="478"/>
          <ac:spMkLst>
            <pc:docMk/>
            <pc:sldMk cId="97304251" sldId="1856"/>
            <ac:spMk id="4" creationId="{A2A1FD6F-3B63-4372-AF11-EC77AF2F1353}"/>
          </ac:spMkLst>
        </pc:spChg>
        <pc:spChg chg="add mod">
          <ac:chgData name="Dennis Gassen" userId="e3c33a13-d5e4-4e06-b05b-bb9f0d6a1bef" providerId="ADAL" clId="{8D7F3186-F4D4-40D7-A818-FF32E72ECD14}" dt="2019-11-20T20:07:52.884" v="8" actId="1076"/>
          <ac:spMkLst>
            <pc:docMk/>
            <pc:sldMk cId="97304251" sldId="1856"/>
            <ac:spMk id="7" creationId="{D0659C87-C065-42D5-9C53-6F1379AC15B0}"/>
          </ac:spMkLst>
        </pc:spChg>
      </pc:sldChg>
      <pc:sldChg chg="addSp delSp modSp new del mod setBg modClrScheme modAnim chgLayout">
        <pc:chgData name="Dennis Gassen" userId="e3c33a13-d5e4-4e06-b05b-bb9f0d6a1bef" providerId="ADAL" clId="{8D7F3186-F4D4-40D7-A818-FF32E72ECD14}" dt="2019-11-20T21:11:04.943" v="514" actId="47"/>
        <pc:sldMkLst>
          <pc:docMk/>
          <pc:sldMk cId="75697379" sldId="1857"/>
        </pc:sldMkLst>
        <pc:spChg chg="del">
          <ac:chgData name="Dennis Gassen" userId="e3c33a13-d5e4-4e06-b05b-bb9f0d6a1bef" providerId="ADAL" clId="{8D7F3186-F4D4-40D7-A818-FF32E72ECD14}" dt="2019-11-20T20:32:04.554" v="72" actId="700"/>
          <ac:spMkLst>
            <pc:docMk/>
            <pc:sldMk cId="75697379" sldId="1857"/>
            <ac:spMk id="2" creationId="{E19828B2-EA5C-4414-93B7-4A79BD438E49}"/>
          </ac:spMkLst>
        </pc:spChg>
        <pc:spChg chg="mod ord">
          <ac:chgData name="Dennis Gassen" userId="e3c33a13-d5e4-4e06-b05b-bb9f0d6a1bef" providerId="ADAL" clId="{8D7F3186-F4D4-40D7-A818-FF32E72ECD14}" dt="2019-11-20T20:36:17.652" v="180" actId="122"/>
          <ac:spMkLst>
            <pc:docMk/>
            <pc:sldMk cId="75697379" sldId="1857"/>
            <ac:spMk id="3" creationId="{99C747D3-298B-405A-8AFF-41BEA8B0CF92}"/>
          </ac:spMkLst>
        </pc:spChg>
        <pc:spChg chg="del">
          <ac:chgData name="Dennis Gassen" userId="e3c33a13-d5e4-4e06-b05b-bb9f0d6a1bef" providerId="ADAL" clId="{8D7F3186-F4D4-40D7-A818-FF32E72ECD14}" dt="2019-11-20T20:31:14.463" v="67" actId="478"/>
          <ac:spMkLst>
            <pc:docMk/>
            <pc:sldMk cId="75697379" sldId="1857"/>
            <ac:spMk id="4" creationId="{455C85CC-6567-4944-BD35-47C2918E43E6}"/>
          </ac:spMkLst>
        </pc:spChg>
        <pc:spChg chg="add del">
          <ac:chgData name="Dennis Gassen" userId="e3c33a13-d5e4-4e06-b05b-bb9f0d6a1bef" providerId="ADAL" clId="{8D7F3186-F4D4-40D7-A818-FF32E72ECD14}" dt="2019-11-20T20:29:18.288" v="41"/>
          <ac:spMkLst>
            <pc:docMk/>
            <pc:sldMk cId="75697379" sldId="1857"/>
            <ac:spMk id="5" creationId="{2FBDAE7A-3A8B-4CD5-A766-453D7D8FD9E2}"/>
          </ac:spMkLst>
        </pc:spChg>
        <pc:spChg chg="add del mod ord">
          <ac:chgData name="Dennis Gassen" userId="e3c33a13-d5e4-4e06-b05b-bb9f0d6a1bef" providerId="ADAL" clId="{8D7F3186-F4D4-40D7-A818-FF32E72ECD14}" dt="2019-11-20T20:33:26.152" v="122" actId="478"/>
          <ac:spMkLst>
            <pc:docMk/>
            <pc:sldMk cId="75697379" sldId="1857"/>
            <ac:spMk id="10" creationId="{BBD5DC28-4DE9-42A9-B2EA-61115AE2B770}"/>
          </ac:spMkLst>
        </pc:spChg>
        <pc:spChg chg="add del mod ord">
          <ac:chgData name="Dennis Gassen" userId="e3c33a13-d5e4-4e06-b05b-bb9f0d6a1bef" providerId="ADAL" clId="{8D7F3186-F4D4-40D7-A818-FF32E72ECD14}" dt="2019-11-20T20:33:16.515" v="120" actId="478"/>
          <ac:spMkLst>
            <pc:docMk/>
            <pc:sldMk cId="75697379" sldId="1857"/>
            <ac:spMk id="11" creationId="{FDD14410-749C-4EE6-9470-AE83B44972AF}"/>
          </ac:spMkLst>
        </pc:spChg>
        <pc:spChg chg="add del mod">
          <ac:chgData name="Dennis Gassen" userId="e3c33a13-d5e4-4e06-b05b-bb9f0d6a1bef" providerId="ADAL" clId="{8D7F3186-F4D4-40D7-A818-FF32E72ECD14}" dt="2019-11-20T20:33:22.302" v="121" actId="478"/>
          <ac:spMkLst>
            <pc:docMk/>
            <pc:sldMk cId="75697379" sldId="1857"/>
            <ac:spMk id="13" creationId="{F02CDB2D-1D5E-4031-A23D-1FB883DCBEBF}"/>
          </ac:spMkLst>
        </pc:spChg>
        <pc:spChg chg="add del mod">
          <ac:chgData name="Dennis Gassen" userId="e3c33a13-d5e4-4e06-b05b-bb9f0d6a1bef" providerId="ADAL" clId="{8D7F3186-F4D4-40D7-A818-FF32E72ECD14}" dt="2019-11-20T20:33:31.758" v="123" actId="26606"/>
          <ac:spMkLst>
            <pc:docMk/>
            <pc:sldMk cId="75697379" sldId="1857"/>
            <ac:spMk id="15" creationId="{66A66BA2-1DD4-48CA-8A8F-17D657ED0FBA}"/>
          </ac:spMkLst>
        </pc:spChg>
        <pc:spChg chg="add mod">
          <ac:chgData name="Dennis Gassen" userId="e3c33a13-d5e4-4e06-b05b-bb9f0d6a1bef" providerId="ADAL" clId="{8D7F3186-F4D4-40D7-A818-FF32E72ECD14}" dt="2019-11-20T20:35:44.756" v="170" actId="1076"/>
          <ac:spMkLst>
            <pc:docMk/>
            <pc:sldMk cId="75697379" sldId="1857"/>
            <ac:spMk id="18" creationId="{14F3232A-DA9D-4A9E-9A55-CFD08EAE389A}"/>
          </ac:spMkLst>
        </pc:spChg>
        <pc:spChg chg="add mod">
          <ac:chgData name="Dennis Gassen" userId="e3c33a13-d5e4-4e06-b05b-bb9f0d6a1bef" providerId="ADAL" clId="{8D7F3186-F4D4-40D7-A818-FF32E72ECD14}" dt="2019-11-20T20:36:15.189" v="179" actId="122"/>
          <ac:spMkLst>
            <pc:docMk/>
            <pc:sldMk cId="75697379" sldId="1857"/>
            <ac:spMk id="19" creationId="{492651D3-0880-4016-A79F-A6D312FC0591}"/>
          </ac:spMkLst>
        </pc:spChg>
        <pc:spChg chg="add mod">
          <ac:chgData name="Dennis Gassen" userId="e3c33a13-d5e4-4e06-b05b-bb9f0d6a1bef" providerId="ADAL" clId="{8D7F3186-F4D4-40D7-A818-FF32E72ECD14}" dt="2019-11-20T21:06:14.752" v="393" actId="20577"/>
          <ac:spMkLst>
            <pc:docMk/>
            <pc:sldMk cId="75697379" sldId="1857"/>
            <ac:spMk id="20" creationId="{4B9E60EF-E843-4803-9C02-90BDBBF74D43}"/>
          </ac:spMkLst>
        </pc:spChg>
        <pc:picChg chg="add mod">
          <ac:chgData name="Dennis Gassen" userId="e3c33a13-d5e4-4e06-b05b-bb9f0d6a1bef" providerId="ADAL" clId="{8D7F3186-F4D4-40D7-A818-FF32E72ECD14}" dt="2019-11-20T20:36:36.316" v="183" actId="1076"/>
          <ac:picMkLst>
            <pc:docMk/>
            <pc:sldMk cId="75697379" sldId="1857"/>
            <ac:picMk id="7" creationId="{E3AB6608-9EB2-4F6D-9FBA-7889217B9FF2}"/>
          </ac:picMkLst>
        </pc:picChg>
        <pc:picChg chg="add del mod">
          <ac:chgData name="Dennis Gassen" userId="e3c33a13-d5e4-4e06-b05b-bb9f0d6a1bef" providerId="ADAL" clId="{8D7F3186-F4D4-40D7-A818-FF32E72ECD14}" dt="2019-11-20T20:33:13.040" v="119" actId="478"/>
          <ac:picMkLst>
            <pc:docMk/>
            <pc:sldMk cId="75697379" sldId="1857"/>
            <ac:picMk id="9" creationId="{424B189B-9C93-4EC9-89F3-BABB4AACC396}"/>
          </ac:picMkLst>
        </pc:picChg>
        <pc:picChg chg="add mod">
          <ac:chgData name="Dennis Gassen" userId="e3c33a13-d5e4-4e06-b05b-bb9f0d6a1bef" providerId="ADAL" clId="{8D7F3186-F4D4-40D7-A818-FF32E72ECD14}" dt="2019-11-20T20:36:39.949" v="184" actId="1076"/>
          <ac:picMkLst>
            <pc:docMk/>
            <pc:sldMk cId="75697379" sldId="1857"/>
            <ac:picMk id="17" creationId="{9EAA73EE-23F4-46AD-9CBA-83AB2F428C88}"/>
          </ac:picMkLst>
        </pc:picChg>
      </pc:sldChg>
      <pc:sldChg chg="addSp delSp modSp add del mod addAnim delAnim modAnim">
        <pc:chgData name="Dennis Gassen" userId="e3c33a13-d5e4-4e06-b05b-bb9f0d6a1bef" providerId="ADAL" clId="{8D7F3186-F4D4-40D7-A818-FF32E72ECD14}" dt="2019-11-20T21:11:04.943" v="514" actId="47"/>
        <pc:sldMkLst>
          <pc:docMk/>
          <pc:sldMk cId="1041277923" sldId="1858"/>
        </pc:sldMkLst>
        <pc:spChg chg="mod">
          <ac:chgData name="Dennis Gassen" userId="e3c33a13-d5e4-4e06-b05b-bb9f0d6a1bef" providerId="ADAL" clId="{8D7F3186-F4D4-40D7-A818-FF32E72ECD14}" dt="2019-11-20T21:09:59.404" v="510" actId="14100"/>
          <ac:spMkLst>
            <pc:docMk/>
            <pc:sldMk cId="1041277923" sldId="1858"/>
            <ac:spMk id="3" creationId="{99C747D3-298B-405A-8AFF-41BEA8B0CF92}"/>
          </ac:spMkLst>
        </pc:spChg>
        <pc:spChg chg="add mod">
          <ac:chgData name="Dennis Gassen" userId="e3c33a13-d5e4-4e06-b05b-bb9f0d6a1bef" providerId="ADAL" clId="{8D7F3186-F4D4-40D7-A818-FF32E72ECD14}" dt="2019-11-20T21:07:13.893" v="407" actId="1076"/>
          <ac:spMkLst>
            <pc:docMk/>
            <pc:sldMk cId="1041277923" sldId="1858"/>
            <ac:spMk id="8" creationId="{DC751BB8-5BEB-4C34-A913-A8B9E6EEC580}"/>
          </ac:spMkLst>
        </pc:spChg>
        <pc:spChg chg="add mod">
          <ac:chgData name="Dennis Gassen" userId="e3c33a13-d5e4-4e06-b05b-bb9f0d6a1bef" providerId="ADAL" clId="{8D7F3186-F4D4-40D7-A818-FF32E72ECD14}" dt="2019-11-20T21:08:33.462" v="473" actId="20577"/>
          <ac:spMkLst>
            <pc:docMk/>
            <pc:sldMk cId="1041277923" sldId="1858"/>
            <ac:spMk id="9" creationId="{D3823D67-3E38-4DD1-B1C9-F5AFD403BB32}"/>
          </ac:spMkLst>
        </pc:spChg>
        <pc:spChg chg="add mod">
          <ac:chgData name="Dennis Gassen" userId="e3c33a13-d5e4-4e06-b05b-bb9f0d6a1bef" providerId="ADAL" clId="{8D7F3186-F4D4-40D7-A818-FF32E72ECD14}" dt="2019-11-20T21:09:23.222" v="497" actId="6549"/>
          <ac:spMkLst>
            <pc:docMk/>
            <pc:sldMk cId="1041277923" sldId="1858"/>
            <ac:spMk id="10" creationId="{E3BC3EF5-A043-4B05-AA6D-5B6E2D308030}"/>
          </ac:spMkLst>
        </pc:spChg>
        <pc:spChg chg="del">
          <ac:chgData name="Dennis Gassen" userId="e3c33a13-d5e4-4e06-b05b-bb9f0d6a1bef" providerId="ADAL" clId="{8D7F3186-F4D4-40D7-A818-FF32E72ECD14}" dt="2019-11-20T21:00:53.042" v="350" actId="478"/>
          <ac:spMkLst>
            <pc:docMk/>
            <pc:sldMk cId="1041277923" sldId="1858"/>
            <ac:spMk id="18" creationId="{14F3232A-DA9D-4A9E-9A55-CFD08EAE389A}"/>
          </ac:spMkLst>
        </pc:spChg>
        <pc:spChg chg="add del mod">
          <ac:chgData name="Dennis Gassen" userId="e3c33a13-d5e4-4e06-b05b-bb9f0d6a1bef" providerId="ADAL" clId="{8D7F3186-F4D4-40D7-A818-FF32E72ECD14}" dt="2019-11-20T21:07:06.092" v="405" actId="478"/>
          <ac:spMkLst>
            <pc:docMk/>
            <pc:sldMk cId="1041277923" sldId="1858"/>
            <ac:spMk id="19" creationId="{492651D3-0880-4016-A79F-A6D312FC0591}"/>
          </ac:spMkLst>
        </pc:spChg>
        <pc:spChg chg="del">
          <ac:chgData name="Dennis Gassen" userId="e3c33a13-d5e4-4e06-b05b-bb9f0d6a1bef" providerId="ADAL" clId="{8D7F3186-F4D4-40D7-A818-FF32E72ECD14}" dt="2019-11-20T21:01:27.576" v="356" actId="478"/>
          <ac:spMkLst>
            <pc:docMk/>
            <pc:sldMk cId="1041277923" sldId="1858"/>
            <ac:spMk id="20" creationId="{4B9E60EF-E843-4803-9C02-90BDBBF74D43}"/>
          </ac:spMkLst>
        </pc:spChg>
        <pc:picChg chg="add del">
          <ac:chgData name="Dennis Gassen" userId="e3c33a13-d5e4-4e06-b05b-bb9f0d6a1bef" providerId="ADAL" clId="{8D7F3186-F4D4-40D7-A818-FF32E72ECD14}" dt="2019-11-20T21:01:27.576" v="356" actId="478"/>
          <ac:picMkLst>
            <pc:docMk/>
            <pc:sldMk cId="1041277923" sldId="1858"/>
            <ac:picMk id="7" creationId="{E3AB6608-9EB2-4F6D-9FBA-7889217B9FF2}"/>
          </ac:picMkLst>
        </pc:picChg>
        <pc:picChg chg="add del">
          <ac:chgData name="Dennis Gassen" userId="e3c33a13-d5e4-4e06-b05b-bb9f0d6a1bef" providerId="ADAL" clId="{8D7F3186-F4D4-40D7-A818-FF32E72ECD14}" dt="2019-11-20T21:01:27.576" v="356" actId="478"/>
          <ac:picMkLst>
            <pc:docMk/>
            <pc:sldMk cId="1041277923" sldId="1858"/>
            <ac:picMk id="17" creationId="{9EAA73EE-23F4-46AD-9CBA-83AB2F428C88}"/>
          </ac:picMkLst>
        </pc:picChg>
      </pc:sldChg>
      <pc:sldChg chg="addSp delSp modSp add del mod delAnim">
        <pc:chgData name="Dennis Gassen" userId="e3c33a13-d5e4-4e06-b05b-bb9f0d6a1bef" providerId="ADAL" clId="{8D7F3186-F4D4-40D7-A818-FF32E72ECD14}" dt="2019-11-21T19:05:03.736" v="3614" actId="47"/>
        <pc:sldMkLst>
          <pc:docMk/>
          <pc:sldMk cId="3091768709" sldId="1859"/>
        </pc:sldMkLst>
        <pc:spChg chg="add del mod">
          <ac:chgData name="Dennis Gassen" userId="e3c33a13-d5e4-4e06-b05b-bb9f0d6a1bef" providerId="ADAL" clId="{8D7F3186-F4D4-40D7-A818-FF32E72ECD14}" dt="2019-11-21T10:12:02.914" v="3448" actId="478"/>
          <ac:spMkLst>
            <pc:docMk/>
            <pc:sldMk cId="3091768709" sldId="1859"/>
            <ac:spMk id="3" creationId="{C398D1E9-B226-400C-9F43-21602E31CEBF}"/>
          </ac:spMkLst>
        </pc:spChg>
        <pc:spChg chg="del">
          <ac:chgData name="Dennis Gassen" userId="e3c33a13-d5e4-4e06-b05b-bb9f0d6a1bef" providerId="ADAL" clId="{8D7F3186-F4D4-40D7-A818-FF32E72ECD14}" dt="2019-11-21T10:12:00.305" v="3447" actId="478"/>
          <ac:spMkLst>
            <pc:docMk/>
            <pc:sldMk cId="3091768709" sldId="1859"/>
            <ac:spMk id="7" creationId="{D0659C87-C065-42D5-9C53-6F1379AC15B0}"/>
          </ac:spMkLst>
        </pc:spChg>
        <pc:picChg chg="add mod">
          <ac:chgData name="Dennis Gassen" userId="e3c33a13-d5e4-4e06-b05b-bb9f0d6a1bef" providerId="ADAL" clId="{8D7F3186-F4D4-40D7-A818-FF32E72ECD14}" dt="2019-11-21T10:12:34.750" v="3451" actId="962"/>
          <ac:picMkLst>
            <pc:docMk/>
            <pc:sldMk cId="3091768709" sldId="1859"/>
            <ac:picMk id="5" creationId="{E598185D-3B05-48C3-A3E6-0C1874D5206D}"/>
          </ac:picMkLst>
        </pc:picChg>
      </pc:sldChg>
      <pc:sldChg chg="modSp add setBg modAnim">
        <pc:chgData name="Dennis Gassen" userId="e3c33a13-d5e4-4e06-b05b-bb9f0d6a1bef" providerId="ADAL" clId="{8D7F3186-F4D4-40D7-A818-FF32E72ECD14}" dt="2019-11-21T19:21:35.818" v="4114"/>
        <pc:sldMkLst>
          <pc:docMk/>
          <pc:sldMk cId="1268490110" sldId="1860"/>
        </pc:sldMkLst>
        <pc:spChg chg="mod">
          <ac:chgData name="Dennis Gassen" userId="e3c33a13-d5e4-4e06-b05b-bb9f0d6a1bef" providerId="ADAL" clId="{8D7F3186-F4D4-40D7-A818-FF32E72ECD14}" dt="2019-11-20T21:33:41.236" v="577" actId="2711"/>
          <ac:spMkLst>
            <pc:docMk/>
            <pc:sldMk cId="1268490110" sldId="1860"/>
            <ac:spMk id="20" creationId="{4B9E60EF-E843-4803-9C02-90BDBBF74D43}"/>
          </ac:spMkLst>
        </pc:spChg>
      </pc:sldChg>
      <pc:sldChg chg="modSp add mod setBg modAnim">
        <pc:chgData name="Dennis Gassen" userId="e3c33a13-d5e4-4e06-b05b-bb9f0d6a1bef" providerId="ADAL" clId="{8D7F3186-F4D4-40D7-A818-FF32E72ECD14}" dt="2019-11-20T21:35:06.668" v="587" actId="14100"/>
        <pc:sldMkLst>
          <pc:docMk/>
          <pc:sldMk cId="1800663725" sldId="1861"/>
        </pc:sldMkLst>
        <pc:spChg chg="mod">
          <ac:chgData name="Dennis Gassen" userId="e3c33a13-d5e4-4e06-b05b-bb9f0d6a1bef" providerId="ADAL" clId="{8D7F3186-F4D4-40D7-A818-FF32E72ECD14}" dt="2019-11-20T21:35:01.197" v="586" actId="14100"/>
          <ac:spMkLst>
            <pc:docMk/>
            <pc:sldMk cId="1800663725" sldId="1861"/>
            <ac:spMk id="8" creationId="{DC751BB8-5BEB-4C34-A913-A8B9E6EEC580}"/>
          </ac:spMkLst>
        </pc:spChg>
        <pc:spChg chg="mod">
          <ac:chgData name="Dennis Gassen" userId="e3c33a13-d5e4-4e06-b05b-bb9f0d6a1bef" providerId="ADAL" clId="{8D7F3186-F4D4-40D7-A818-FF32E72ECD14}" dt="2019-11-20T21:35:01.197" v="586" actId="14100"/>
          <ac:spMkLst>
            <pc:docMk/>
            <pc:sldMk cId="1800663725" sldId="1861"/>
            <ac:spMk id="9" creationId="{D3823D67-3E38-4DD1-B1C9-F5AFD403BB32}"/>
          </ac:spMkLst>
        </pc:spChg>
        <pc:spChg chg="mod">
          <ac:chgData name="Dennis Gassen" userId="e3c33a13-d5e4-4e06-b05b-bb9f0d6a1bef" providerId="ADAL" clId="{8D7F3186-F4D4-40D7-A818-FF32E72ECD14}" dt="2019-11-20T21:35:06.668" v="587" actId="14100"/>
          <ac:spMkLst>
            <pc:docMk/>
            <pc:sldMk cId="1800663725" sldId="1861"/>
            <ac:spMk id="10" creationId="{E3BC3EF5-A043-4B05-AA6D-5B6E2D308030}"/>
          </ac:spMkLst>
        </pc:spChg>
      </pc:sldChg>
      <pc:sldChg chg="addSp delSp modSp new mod modTransition setBg modClrScheme modAnim chgLayout modNotesTx">
        <pc:chgData name="Dennis Gassen" userId="e3c33a13-d5e4-4e06-b05b-bb9f0d6a1bef" providerId="ADAL" clId="{8D7F3186-F4D4-40D7-A818-FF32E72ECD14}" dt="2019-11-21T19:47:36.899" v="4326"/>
        <pc:sldMkLst>
          <pc:docMk/>
          <pc:sldMk cId="1419462880" sldId="1862"/>
        </pc:sldMkLst>
        <pc:spChg chg="mod">
          <ac:chgData name="Dennis Gassen" userId="e3c33a13-d5e4-4e06-b05b-bb9f0d6a1bef" providerId="ADAL" clId="{8D7F3186-F4D4-40D7-A818-FF32E72ECD14}" dt="2019-11-20T21:37:21.702" v="611" actId="1076"/>
          <ac:spMkLst>
            <pc:docMk/>
            <pc:sldMk cId="1419462880" sldId="1862"/>
            <ac:spMk id="2" creationId="{C8EE62D3-1F0F-4503-A85D-B618C776F034}"/>
          </ac:spMkLst>
        </pc:spChg>
        <pc:spChg chg="mod">
          <ac:chgData name="Dennis Gassen" userId="e3c33a13-d5e4-4e06-b05b-bb9f0d6a1bef" providerId="ADAL" clId="{8D7F3186-F4D4-40D7-A818-FF32E72ECD14}" dt="2019-11-20T22:23:32.081" v="1384" actId="6549"/>
          <ac:spMkLst>
            <pc:docMk/>
            <pc:sldMk cId="1419462880" sldId="1862"/>
            <ac:spMk id="3" creationId="{E87DBD3E-CCC3-48A1-B081-6A068923C848}"/>
          </ac:spMkLst>
        </pc:spChg>
        <pc:spChg chg="add del mod">
          <ac:chgData name="Dennis Gassen" userId="e3c33a13-d5e4-4e06-b05b-bb9f0d6a1bef" providerId="ADAL" clId="{8D7F3186-F4D4-40D7-A818-FF32E72ECD14}" dt="2019-11-20T21:36:57.306" v="608" actId="26606"/>
          <ac:spMkLst>
            <pc:docMk/>
            <pc:sldMk cId="1419462880" sldId="1862"/>
            <ac:spMk id="8" creationId="{61B82159-0608-46C8-AB6A-EFD4B40F644B}"/>
          </ac:spMkLst>
        </pc:spChg>
      </pc:sldChg>
      <pc:sldChg chg="modSp add mod setBg modClrScheme chgLayout">
        <pc:chgData name="Dennis Gassen" userId="e3c33a13-d5e4-4e06-b05b-bb9f0d6a1bef" providerId="ADAL" clId="{8D7F3186-F4D4-40D7-A818-FF32E72ECD14}" dt="2019-11-20T22:25:07.630" v="1388" actId="108"/>
        <pc:sldMkLst>
          <pc:docMk/>
          <pc:sldMk cId="1636730812" sldId="1863"/>
        </pc:sldMkLst>
        <pc:spChg chg="mod ord">
          <ac:chgData name="Dennis Gassen" userId="e3c33a13-d5e4-4e06-b05b-bb9f0d6a1bef" providerId="ADAL" clId="{8D7F3186-F4D4-40D7-A818-FF32E72ECD14}" dt="2019-11-20T22:15:26.756" v="1302" actId="20577"/>
          <ac:spMkLst>
            <pc:docMk/>
            <pc:sldMk cId="1636730812" sldId="1863"/>
            <ac:spMk id="2" creationId="{C8EE62D3-1F0F-4503-A85D-B618C776F034}"/>
          </ac:spMkLst>
        </pc:spChg>
        <pc:spChg chg="mod ord">
          <ac:chgData name="Dennis Gassen" userId="e3c33a13-d5e4-4e06-b05b-bb9f0d6a1bef" providerId="ADAL" clId="{8D7F3186-F4D4-40D7-A818-FF32E72ECD14}" dt="2019-11-20T22:25:07.630" v="1388" actId="108"/>
          <ac:spMkLst>
            <pc:docMk/>
            <pc:sldMk cId="1636730812" sldId="1863"/>
            <ac:spMk id="3" creationId="{E87DBD3E-CCC3-48A1-B081-6A068923C848}"/>
          </ac:spMkLst>
        </pc:spChg>
      </pc:sldChg>
      <pc:sldChg chg="modSp add mod modAnim">
        <pc:chgData name="Dennis Gassen" userId="e3c33a13-d5e4-4e06-b05b-bb9f0d6a1bef" providerId="ADAL" clId="{8D7F3186-F4D4-40D7-A818-FF32E72ECD14}" dt="2019-11-21T19:32:17.576" v="4318" actId="113"/>
        <pc:sldMkLst>
          <pc:docMk/>
          <pc:sldMk cId="489769788" sldId="1864"/>
        </pc:sldMkLst>
        <pc:spChg chg="mod">
          <ac:chgData name="Dennis Gassen" userId="e3c33a13-d5e4-4e06-b05b-bb9f0d6a1bef" providerId="ADAL" clId="{8D7F3186-F4D4-40D7-A818-FF32E72ECD14}" dt="2019-11-21T19:09:43.039" v="3627" actId="20577"/>
          <ac:spMkLst>
            <pc:docMk/>
            <pc:sldMk cId="489769788" sldId="1864"/>
            <ac:spMk id="2" creationId="{C8EE62D3-1F0F-4503-A85D-B618C776F034}"/>
          </ac:spMkLst>
        </pc:spChg>
        <pc:spChg chg="mod">
          <ac:chgData name="Dennis Gassen" userId="e3c33a13-d5e4-4e06-b05b-bb9f0d6a1bef" providerId="ADAL" clId="{8D7F3186-F4D4-40D7-A818-FF32E72ECD14}" dt="2019-11-21T19:32:17.576" v="4318" actId="113"/>
          <ac:spMkLst>
            <pc:docMk/>
            <pc:sldMk cId="489769788" sldId="1864"/>
            <ac:spMk id="3" creationId="{E87DBD3E-CCC3-48A1-B081-6A068923C848}"/>
          </ac:spMkLst>
        </pc:spChg>
      </pc:sldChg>
      <pc:sldChg chg="modSp add mod">
        <pc:chgData name="Dennis Gassen" userId="e3c33a13-d5e4-4e06-b05b-bb9f0d6a1bef" providerId="ADAL" clId="{8D7F3186-F4D4-40D7-A818-FF32E72ECD14}" dt="2019-11-21T19:56:12.443" v="4472" actId="20577"/>
        <pc:sldMkLst>
          <pc:docMk/>
          <pc:sldMk cId="4194107686" sldId="1865"/>
        </pc:sldMkLst>
        <pc:spChg chg="mod">
          <ac:chgData name="Dennis Gassen" userId="e3c33a13-d5e4-4e06-b05b-bb9f0d6a1bef" providerId="ADAL" clId="{8D7F3186-F4D4-40D7-A818-FF32E72ECD14}" dt="2019-11-21T19:26:57.212" v="4142" actId="20577"/>
          <ac:spMkLst>
            <pc:docMk/>
            <pc:sldMk cId="4194107686" sldId="1865"/>
            <ac:spMk id="2" creationId="{C8EE62D3-1F0F-4503-A85D-B618C776F034}"/>
          </ac:spMkLst>
        </pc:spChg>
        <pc:spChg chg="mod">
          <ac:chgData name="Dennis Gassen" userId="e3c33a13-d5e4-4e06-b05b-bb9f0d6a1bef" providerId="ADAL" clId="{8D7F3186-F4D4-40D7-A818-FF32E72ECD14}" dt="2019-11-21T19:56:12.443" v="4472" actId="20577"/>
          <ac:spMkLst>
            <pc:docMk/>
            <pc:sldMk cId="4194107686" sldId="1865"/>
            <ac:spMk id="3" creationId="{E87DBD3E-CCC3-48A1-B081-6A068923C848}"/>
          </ac:spMkLst>
        </pc:spChg>
      </pc:sldChg>
      <pc:sldChg chg="addSp delSp modSp new mod modAnim modNotesTx">
        <pc:chgData name="Dennis Gassen" userId="e3c33a13-d5e4-4e06-b05b-bb9f0d6a1bef" providerId="ADAL" clId="{8D7F3186-F4D4-40D7-A818-FF32E72ECD14}" dt="2019-11-21T19:33:50.706" v="4319"/>
        <pc:sldMkLst>
          <pc:docMk/>
          <pc:sldMk cId="2907686554" sldId="1866"/>
        </pc:sldMkLst>
        <pc:spChg chg="del">
          <ac:chgData name="Dennis Gassen" userId="e3c33a13-d5e4-4e06-b05b-bb9f0d6a1bef" providerId="ADAL" clId="{8D7F3186-F4D4-40D7-A818-FF32E72ECD14}" dt="2019-11-20T22:30:51.145" v="1395" actId="478"/>
          <ac:spMkLst>
            <pc:docMk/>
            <pc:sldMk cId="2907686554" sldId="1866"/>
            <ac:spMk id="2" creationId="{0416444B-65DB-4BB3-ABCF-0F82036575C8}"/>
          </ac:spMkLst>
        </pc:spChg>
        <pc:spChg chg="add mod">
          <ac:chgData name="Dennis Gassen" userId="e3c33a13-d5e4-4e06-b05b-bb9f0d6a1bef" providerId="ADAL" clId="{8D7F3186-F4D4-40D7-A818-FF32E72ECD14}" dt="2019-11-20T23:13:47.612" v="1995" actId="113"/>
          <ac:spMkLst>
            <pc:docMk/>
            <pc:sldMk cId="2907686554" sldId="1866"/>
            <ac:spMk id="3" creationId="{3685C533-9B69-4D6A-AE8D-42B3C182C9AD}"/>
          </ac:spMkLst>
        </pc:spChg>
        <pc:spChg chg="add mod">
          <ac:chgData name="Dennis Gassen" userId="e3c33a13-d5e4-4e06-b05b-bb9f0d6a1bef" providerId="ADAL" clId="{8D7F3186-F4D4-40D7-A818-FF32E72ECD14}" dt="2019-11-20T23:13:43.901" v="1994" actId="1076"/>
          <ac:spMkLst>
            <pc:docMk/>
            <pc:sldMk cId="2907686554" sldId="1866"/>
            <ac:spMk id="4" creationId="{7880D0D3-B883-4080-A8FC-4701274CC227}"/>
          </ac:spMkLst>
        </pc:spChg>
        <pc:spChg chg="add mod">
          <ac:chgData name="Dennis Gassen" userId="e3c33a13-d5e4-4e06-b05b-bb9f0d6a1bef" providerId="ADAL" clId="{8D7F3186-F4D4-40D7-A818-FF32E72ECD14}" dt="2019-11-20T23:13:43.901" v="1994" actId="1076"/>
          <ac:spMkLst>
            <pc:docMk/>
            <pc:sldMk cId="2907686554" sldId="1866"/>
            <ac:spMk id="5" creationId="{B4AF93F7-0754-4FE3-BC9A-F25C3FF4F1CB}"/>
          </ac:spMkLst>
        </pc:spChg>
        <pc:spChg chg="add mod">
          <ac:chgData name="Dennis Gassen" userId="e3c33a13-d5e4-4e06-b05b-bb9f0d6a1bef" providerId="ADAL" clId="{8D7F3186-F4D4-40D7-A818-FF32E72ECD14}" dt="2019-11-20T23:13:43.901" v="1994" actId="1076"/>
          <ac:spMkLst>
            <pc:docMk/>
            <pc:sldMk cId="2907686554" sldId="1866"/>
            <ac:spMk id="6" creationId="{D8988880-3C48-40A8-8AC2-DE0539D6A30E}"/>
          </ac:spMkLst>
        </pc:spChg>
        <pc:spChg chg="add mod">
          <ac:chgData name="Dennis Gassen" userId="e3c33a13-d5e4-4e06-b05b-bb9f0d6a1bef" providerId="ADAL" clId="{8D7F3186-F4D4-40D7-A818-FF32E72ECD14}" dt="2019-11-20T23:13:43.901" v="1994" actId="1076"/>
          <ac:spMkLst>
            <pc:docMk/>
            <pc:sldMk cId="2907686554" sldId="1866"/>
            <ac:spMk id="7" creationId="{60FB0975-8DC6-4B1B-9313-F7700707EA1D}"/>
          </ac:spMkLst>
        </pc:spChg>
        <pc:spChg chg="add mod">
          <ac:chgData name="Dennis Gassen" userId="e3c33a13-d5e4-4e06-b05b-bb9f0d6a1bef" providerId="ADAL" clId="{8D7F3186-F4D4-40D7-A818-FF32E72ECD14}" dt="2019-11-21T09:56:05.084" v="3064" actId="1076"/>
          <ac:spMkLst>
            <pc:docMk/>
            <pc:sldMk cId="2907686554" sldId="1866"/>
            <ac:spMk id="8" creationId="{A406F93D-B9FE-48A1-B0B7-9192CF250246}"/>
          </ac:spMkLst>
        </pc:spChg>
        <pc:spChg chg="add mod">
          <ac:chgData name="Dennis Gassen" userId="e3c33a13-d5e4-4e06-b05b-bb9f0d6a1bef" providerId="ADAL" clId="{8D7F3186-F4D4-40D7-A818-FF32E72ECD14}" dt="2019-11-20T23:13:43.901" v="1994" actId="1076"/>
          <ac:spMkLst>
            <pc:docMk/>
            <pc:sldMk cId="2907686554" sldId="1866"/>
            <ac:spMk id="11" creationId="{9BE8FAEC-A206-436E-827B-5ABF6B36CE83}"/>
          </ac:spMkLst>
        </pc:spChg>
        <pc:spChg chg="add mod">
          <ac:chgData name="Dennis Gassen" userId="e3c33a13-d5e4-4e06-b05b-bb9f0d6a1bef" providerId="ADAL" clId="{8D7F3186-F4D4-40D7-A818-FF32E72ECD14}" dt="2019-11-20T23:13:43.901" v="1994" actId="1076"/>
          <ac:spMkLst>
            <pc:docMk/>
            <pc:sldMk cId="2907686554" sldId="1866"/>
            <ac:spMk id="12" creationId="{F848FF95-2B5B-404B-8DBD-FDD5CC480416}"/>
          </ac:spMkLst>
        </pc:spChg>
        <pc:spChg chg="add mod">
          <ac:chgData name="Dennis Gassen" userId="e3c33a13-d5e4-4e06-b05b-bb9f0d6a1bef" providerId="ADAL" clId="{8D7F3186-F4D4-40D7-A818-FF32E72ECD14}" dt="2019-11-20T23:13:43.901" v="1994" actId="1076"/>
          <ac:spMkLst>
            <pc:docMk/>
            <pc:sldMk cId="2907686554" sldId="1866"/>
            <ac:spMk id="13" creationId="{DA395D17-BD04-4F29-AE80-19E81D3DC2B0}"/>
          </ac:spMkLst>
        </pc:spChg>
        <pc:spChg chg="add mod">
          <ac:chgData name="Dennis Gassen" userId="e3c33a13-d5e4-4e06-b05b-bb9f0d6a1bef" providerId="ADAL" clId="{8D7F3186-F4D4-40D7-A818-FF32E72ECD14}" dt="2019-11-20T23:13:43.901" v="1994" actId="1076"/>
          <ac:spMkLst>
            <pc:docMk/>
            <pc:sldMk cId="2907686554" sldId="1866"/>
            <ac:spMk id="14" creationId="{151B3A79-2E8A-4D1F-BECE-4ABFE2BD0A20}"/>
          </ac:spMkLst>
        </pc:spChg>
        <pc:spChg chg="add mod">
          <ac:chgData name="Dennis Gassen" userId="e3c33a13-d5e4-4e06-b05b-bb9f0d6a1bef" providerId="ADAL" clId="{8D7F3186-F4D4-40D7-A818-FF32E72ECD14}" dt="2019-11-20T23:13:43.901" v="1994" actId="1076"/>
          <ac:spMkLst>
            <pc:docMk/>
            <pc:sldMk cId="2907686554" sldId="1866"/>
            <ac:spMk id="15" creationId="{9E8B5842-EFDD-4C05-A634-064154614F50}"/>
          </ac:spMkLst>
        </pc:spChg>
        <pc:spChg chg="add mod">
          <ac:chgData name="Dennis Gassen" userId="e3c33a13-d5e4-4e06-b05b-bb9f0d6a1bef" providerId="ADAL" clId="{8D7F3186-F4D4-40D7-A818-FF32E72ECD14}" dt="2019-11-20T23:42:48.682" v="3062" actId="1582"/>
          <ac:spMkLst>
            <pc:docMk/>
            <pc:sldMk cId="2907686554" sldId="1866"/>
            <ac:spMk id="17" creationId="{46C973B9-76B5-4DDD-A0CA-5AD237428BC5}"/>
          </ac:spMkLst>
        </pc:spChg>
        <pc:spChg chg="add del mod">
          <ac:chgData name="Dennis Gassen" userId="e3c33a13-d5e4-4e06-b05b-bb9f0d6a1bef" providerId="ADAL" clId="{8D7F3186-F4D4-40D7-A818-FF32E72ECD14}" dt="2019-11-20T23:03:55.714" v="1850" actId="478"/>
          <ac:spMkLst>
            <pc:docMk/>
            <pc:sldMk cId="2907686554" sldId="1866"/>
            <ac:spMk id="18" creationId="{DA965E6C-C3A8-4EF1-817A-AD7B4E4BCC8C}"/>
          </ac:spMkLst>
        </pc:spChg>
        <pc:spChg chg="add del mod">
          <ac:chgData name="Dennis Gassen" userId="e3c33a13-d5e4-4e06-b05b-bb9f0d6a1bef" providerId="ADAL" clId="{8D7F3186-F4D4-40D7-A818-FF32E72ECD14}" dt="2019-11-20T23:13:10.559" v="1991" actId="478"/>
          <ac:spMkLst>
            <pc:docMk/>
            <pc:sldMk cId="2907686554" sldId="1866"/>
            <ac:spMk id="19" creationId="{8A376884-EC32-44E0-BEAB-0D1F563734DD}"/>
          </ac:spMkLst>
        </pc:spChg>
        <pc:spChg chg="add del">
          <ac:chgData name="Dennis Gassen" userId="e3c33a13-d5e4-4e06-b05b-bb9f0d6a1bef" providerId="ADAL" clId="{8D7F3186-F4D4-40D7-A818-FF32E72ECD14}" dt="2019-11-20T22:58:05.833" v="1624"/>
          <ac:spMkLst>
            <pc:docMk/>
            <pc:sldMk cId="2907686554" sldId="1866"/>
            <ac:spMk id="20" creationId="{EB81A8B0-B54E-4C35-93D1-8733B38FCF76}"/>
          </ac:spMkLst>
        </pc:spChg>
        <pc:spChg chg="add mod">
          <ac:chgData name="Dennis Gassen" userId="e3c33a13-d5e4-4e06-b05b-bb9f0d6a1bef" providerId="ADAL" clId="{8D7F3186-F4D4-40D7-A818-FF32E72ECD14}" dt="2019-11-20T23:42:38.060" v="3061" actId="1582"/>
          <ac:spMkLst>
            <pc:docMk/>
            <pc:sldMk cId="2907686554" sldId="1866"/>
            <ac:spMk id="21" creationId="{F199B8E5-6AD7-4567-A402-E5E85364A3D3}"/>
          </ac:spMkLst>
        </pc:spChg>
        <pc:spChg chg="add mod">
          <ac:chgData name="Dennis Gassen" userId="e3c33a13-d5e4-4e06-b05b-bb9f0d6a1bef" providerId="ADAL" clId="{8D7F3186-F4D4-40D7-A818-FF32E72ECD14}" dt="2019-11-20T23:42:38.060" v="3061" actId="1582"/>
          <ac:spMkLst>
            <pc:docMk/>
            <pc:sldMk cId="2907686554" sldId="1866"/>
            <ac:spMk id="22" creationId="{32B9FF80-02AA-4E77-96E2-0671F49C5BAD}"/>
          </ac:spMkLst>
        </pc:spChg>
        <pc:spChg chg="add mod">
          <ac:chgData name="Dennis Gassen" userId="e3c33a13-d5e4-4e06-b05b-bb9f0d6a1bef" providerId="ADAL" clId="{8D7F3186-F4D4-40D7-A818-FF32E72ECD14}" dt="2019-11-20T23:41:06.531" v="3046" actId="693"/>
          <ac:spMkLst>
            <pc:docMk/>
            <pc:sldMk cId="2907686554" sldId="1866"/>
            <ac:spMk id="23" creationId="{788D7638-5F00-43E7-975F-01F6A5428A55}"/>
          </ac:spMkLst>
        </pc:spChg>
        <pc:spChg chg="add mod">
          <ac:chgData name="Dennis Gassen" userId="e3c33a13-d5e4-4e06-b05b-bb9f0d6a1bef" providerId="ADAL" clId="{8D7F3186-F4D4-40D7-A818-FF32E72ECD14}" dt="2019-11-20T23:41:06.531" v="3046" actId="693"/>
          <ac:spMkLst>
            <pc:docMk/>
            <pc:sldMk cId="2907686554" sldId="1866"/>
            <ac:spMk id="24" creationId="{2D069B5F-5512-4F5F-BBEA-FF8D38C3B959}"/>
          </ac:spMkLst>
        </pc:spChg>
        <pc:spChg chg="add mod">
          <ac:chgData name="Dennis Gassen" userId="e3c33a13-d5e4-4e06-b05b-bb9f0d6a1bef" providerId="ADAL" clId="{8D7F3186-F4D4-40D7-A818-FF32E72ECD14}" dt="2019-11-20T23:41:06.531" v="3046" actId="693"/>
          <ac:spMkLst>
            <pc:docMk/>
            <pc:sldMk cId="2907686554" sldId="1866"/>
            <ac:spMk id="25" creationId="{049D1A27-ECBE-4F03-BFFB-3692A2816BC5}"/>
          </ac:spMkLst>
        </pc:spChg>
        <pc:spChg chg="add mod">
          <ac:chgData name="Dennis Gassen" userId="e3c33a13-d5e4-4e06-b05b-bb9f0d6a1bef" providerId="ADAL" clId="{8D7F3186-F4D4-40D7-A818-FF32E72ECD14}" dt="2019-11-20T23:41:06.531" v="3046" actId="693"/>
          <ac:spMkLst>
            <pc:docMk/>
            <pc:sldMk cId="2907686554" sldId="1866"/>
            <ac:spMk id="26" creationId="{469417DC-874A-49B3-8291-E133D91D1E6F}"/>
          </ac:spMkLst>
        </pc:spChg>
        <pc:spChg chg="add mod">
          <ac:chgData name="Dennis Gassen" userId="e3c33a13-d5e4-4e06-b05b-bb9f0d6a1bef" providerId="ADAL" clId="{8D7F3186-F4D4-40D7-A818-FF32E72ECD14}" dt="2019-11-20T23:41:06.531" v="3046" actId="693"/>
          <ac:spMkLst>
            <pc:docMk/>
            <pc:sldMk cId="2907686554" sldId="1866"/>
            <ac:spMk id="27" creationId="{A99AF899-AFF8-4503-A4D0-8AE430F9D506}"/>
          </ac:spMkLst>
        </pc:spChg>
        <pc:spChg chg="add mod">
          <ac:chgData name="Dennis Gassen" userId="e3c33a13-d5e4-4e06-b05b-bb9f0d6a1bef" providerId="ADAL" clId="{8D7F3186-F4D4-40D7-A818-FF32E72ECD14}" dt="2019-11-20T23:40:42.902" v="3045" actId="693"/>
          <ac:spMkLst>
            <pc:docMk/>
            <pc:sldMk cId="2907686554" sldId="1866"/>
            <ac:spMk id="29" creationId="{2E58E58F-2968-472E-B46A-4D2C6995B93B}"/>
          </ac:spMkLst>
        </pc:spChg>
        <pc:spChg chg="add mod">
          <ac:chgData name="Dennis Gassen" userId="e3c33a13-d5e4-4e06-b05b-bb9f0d6a1bef" providerId="ADAL" clId="{8D7F3186-F4D4-40D7-A818-FF32E72ECD14}" dt="2019-11-20T23:40:30.128" v="3044" actId="693"/>
          <ac:spMkLst>
            <pc:docMk/>
            <pc:sldMk cId="2907686554" sldId="1866"/>
            <ac:spMk id="31" creationId="{7BA4260E-42D4-4867-AA96-1FED07FEF71A}"/>
          </ac:spMkLst>
        </pc:spChg>
        <pc:spChg chg="add mod">
          <ac:chgData name="Dennis Gassen" userId="e3c33a13-d5e4-4e06-b05b-bb9f0d6a1bef" providerId="ADAL" clId="{8D7F3186-F4D4-40D7-A818-FF32E72ECD14}" dt="2019-11-20T23:42:38.060" v="3061" actId="1582"/>
          <ac:spMkLst>
            <pc:docMk/>
            <pc:sldMk cId="2907686554" sldId="1866"/>
            <ac:spMk id="45" creationId="{2F15D730-CEBD-4CA3-8C26-A9C9F2CCFBDA}"/>
          </ac:spMkLst>
        </pc:spChg>
        <pc:spChg chg="add mod">
          <ac:chgData name="Dennis Gassen" userId="e3c33a13-d5e4-4e06-b05b-bb9f0d6a1bef" providerId="ADAL" clId="{8D7F3186-F4D4-40D7-A818-FF32E72ECD14}" dt="2019-11-20T23:42:38.060" v="3061" actId="1582"/>
          <ac:spMkLst>
            <pc:docMk/>
            <pc:sldMk cId="2907686554" sldId="1866"/>
            <ac:spMk id="47" creationId="{CFAD6819-4FD8-4E8B-8DA3-07A3D8C17B18}"/>
          </ac:spMkLst>
        </pc:spChg>
        <pc:spChg chg="add mod">
          <ac:chgData name="Dennis Gassen" userId="e3c33a13-d5e4-4e06-b05b-bb9f0d6a1bef" providerId="ADAL" clId="{8D7F3186-F4D4-40D7-A818-FF32E72ECD14}" dt="2019-11-20T23:42:38.060" v="3061" actId="1582"/>
          <ac:spMkLst>
            <pc:docMk/>
            <pc:sldMk cId="2907686554" sldId="1866"/>
            <ac:spMk id="48" creationId="{A04628B7-19D0-4CCA-B4E1-B9BDE479BA0C}"/>
          </ac:spMkLst>
        </pc:spChg>
        <pc:spChg chg="add mod">
          <ac:chgData name="Dennis Gassen" userId="e3c33a13-d5e4-4e06-b05b-bb9f0d6a1bef" providerId="ADAL" clId="{8D7F3186-F4D4-40D7-A818-FF32E72ECD14}" dt="2019-11-20T23:42:38.060" v="3061" actId="1582"/>
          <ac:spMkLst>
            <pc:docMk/>
            <pc:sldMk cId="2907686554" sldId="1866"/>
            <ac:spMk id="49" creationId="{D0A35517-4ED4-4BF9-B4E7-1D10C75C5444}"/>
          </ac:spMkLst>
        </pc:spChg>
        <pc:spChg chg="add mod">
          <ac:chgData name="Dennis Gassen" userId="e3c33a13-d5e4-4e06-b05b-bb9f0d6a1bef" providerId="ADAL" clId="{8D7F3186-F4D4-40D7-A818-FF32E72ECD14}" dt="2019-11-20T23:41:06.531" v="3046" actId="693"/>
          <ac:spMkLst>
            <pc:docMk/>
            <pc:sldMk cId="2907686554" sldId="1866"/>
            <ac:spMk id="109" creationId="{69CD144A-4D86-46F6-8609-4E68C84DA324}"/>
          </ac:spMkLst>
        </pc:spChg>
        <pc:spChg chg="add mod">
          <ac:chgData name="Dennis Gassen" userId="e3c33a13-d5e4-4e06-b05b-bb9f0d6a1bef" providerId="ADAL" clId="{8D7F3186-F4D4-40D7-A818-FF32E72ECD14}" dt="2019-11-20T23:41:06.531" v="3046" actId="693"/>
          <ac:spMkLst>
            <pc:docMk/>
            <pc:sldMk cId="2907686554" sldId="1866"/>
            <ac:spMk id="110" creationId="{EA0518FF-ACAA-438F-B5B9-3E440CC44018}"/>
          </ac:spMkLst>
        </pc:spChg>
        <pc:spChg chg="add mod">
          <ac:chgData name="Dennis Gassen" userId="e3c33a13-d5e4-4e06-b05b-bb9f0d6a1bef" providerId="ADAL" clId="{8D7F3186-F4D4-40D7-A818-FF32E72ECD14}" dt="2019-11-20T23:41:06.531" v="3046" actId="693"/>
          <ac:spMkLst>
            <pc:docMk/>
            <pc:sldMk cId="2907686554" sldId="1866"/>
            <ac:spMk id="111" creationId="{21709F1A-4682-4432-A468-5E2B66D4BAB5}"/>
          </ac:spMkLst>
        </pc:spChg>
        <pc:spChg chg="add mod">
          <ac:chgData name="Dennis Gassen" userId="e3c33a13-d5e4-4e06-b05b-bb9f0d6a1bef" providerId="ADAL" clId="{8D7F3186-F4D4-40D7-A818-FF32E72ECD14}" dt="2019-11-20T23:41:06.531" v="3046" actId="693"/>
          <ac:spMkLst>
            <pc:docMk/>
            <pc:sldMk cId="2907686554" sldId="1866"/>
            <ac:spMk id="112" creationId="{7D752861-CE51-47C5-8A1B-BA3E2839C537}"/>
          </ac:spMkLst>
        </pc:spChg>
        <pc:spChg chg="add del mod">
          <ac:chgData name="Dennis Gassen" userId="e3c33a13-d5e4-4e06-b05b-bb9f0d6a1bef" providerId="ADAL" clId="{8D7F3186-F4D4-40D7-A818-FF32E72ECD14}" dt="2019-11-20T23:27:41.928" v="2918"/>
          <ac:spMkLst>
            <pc:docMk/>
            <pc:sldMk cId="2907686554" sldId="1866"/>
            <ac:spMk id="2048" creationId="{6E6801D3-7771-4171-8841-788858FF6F07}"/>
          </ac:spMkLst>
        </pc:spChg>
        <pc:grpChg chg="add mod">
          <ac:chgData name="Dennis Gassen" userId="e3c33a13-d5e4-4e06-b05b-bb9f0d6a1bef" providerId="ADAL" clId="{8D7F3186-F4D4-40D7-A818-FF32E72ECD14}" dt="2019-11-20T22:36:34.627" v="1488" actId="164"/>
          <ac:grpSpMkLst>
            <pc:docMk/>
            <pc:sldMk cId="2907686554" sldId="1866"/>
            <ac:grpSpMk id="9" creationId="{97577E23-8D0E-48EE-944F-E78E285904D1}"/>
          </ac:grpSpMkLst>
        </pc:grpChg>
        <pc:grpChg chg="add mod">
          <ac:chgData name="Dennis Gassen" userId="e3c33a13-d5e4-4e06-b05b-bb9f0d6a1bef" providerId="ADAL" clId="{8D7F3186-F4D4-40D7-A818-FF32E72ECD14}" dt="2019-11-21T09:56:05.084" v="3064" actId="1076"/>
          <ac:grpSpMkLst>
            <pc:docMk/>
            <pc:sldMk cId="2907686554" sldId="1866"/>
            <ac:grpSpMk id="10" creationId="{8B30B8BA-D395-4799-9693-0B553754009E}"/>
          </ac:grpSpMkLst>
        </pc:grpChg>
        <pc:grpChg chg="add mod">
          <ac:chgData name="Dennis Gassen" userId="e3c33a13-d5e4-4e06-b05b-bb9f0d6a1bef" providerId="ADAL" clId="{8D7F3186-F4D4-40D7-A818-FF32E72ECD14}" dt="2019-11-21T09:56:05.084" v="3064" actId="1076"/>
          <ac:grpSpMkLst>
            <pc:docMk/>
            <pc:sldMk cId="2907686554" sldId="1866"/>
            <ac:grpSpMk id="16" creationId="{FE73D6CE-CA06-4FE3-92FE-F236E5CF9AD5}"/>
          </ac:grpSpMkLst>
        </pc:grpChg>
        <pc:grpChg chg="add mod">
          <ac:chgData name="Dennis Gassen" userId="e3c33a13-d5e4-4e06-b05b-bb9f0d6a1bef" providerId="ADAL" clId="{8D7F3186-F4D4-40D7-A818-FF32E72ECD14}" dt="2019-11-21T09:56:05.084" v="3064" actId="1076"/>
          <ac:grpSpMkLst>
            <pc:docMk/>
            <pc:sldMk cId="2907686554" sldId="1866"/>
            <ac:grpSpMk id="28" creationId="{C4EC4631-37D1-4E53-B6ED-F80D21B9F6E8}"/>
          </ac:grpSpMkLst>
        </pc:grpChg>
        <pc:picChg chg="add del mod">
          <ac:chgData name="Dennis Gassen" userId="e3c33a13-d5e4-4e06-b05b-bb9f0d6a1bef" providerId="ADAL" clId="{8D7F3186-F4D4-40D7-A818-FF32E72ECD14}" dt="2019-11-20T23:42:52.725" v="3063" actId="478"/>
          <ac:picMkLst>
            <pc:docMk/>
            <pc:sldMk cId="2907686554" sldId="1866"/>
            <ac:picMk id="2050" creationId="{48B1CAC2-CE5E-4015-A01A-80A81DCF8C5F}"/>
          </ac:picMkLst>
        </pc:picChg>
        <pc:cxnChg chg="add mod">
          <ac:chgData name="Dennis Gassen" userId="e3c33a13-d5e4-4e06-b05b-bb9f0d6a1bef" providerId="ADAL" clId="{8D7F3186-F4D4-40D7-A818-FF32E72ECD14}" dt="2019-11-20T23:42:22.399" v="3060" actId="1582"/>
          <ac:cxnSpMkLst>
            <pc:docMk/>
            <pc:sldMk cId="2907686554" sldId="1866"/>
            <ac:cxnSpMk id="32" creationId="{01663369-CC2A-4DC9-BA9C-40874D4FC8EA}"/>
          </ac:cxnSpMkLst>
        </pc:cxnChg>
        <pc:cxnChg chg="add mod">
          <ac:chgData name="Dennis Gassen" userId="e3c33a13-d5e4-4e06-b05b-bb9f0d6a1bef" providerId="ADAL" clId="{8D7F3186-F4D4-40D7-A818-FF32E72ECD14}" dt="2019-11-20T23:42:22.399" v="3060" actId="1582"/>
          <ac:cxnSpMkLst>
            <pc:docMk/>
            <pc:sldMk cId="2907686554" sldId="1866"/>
            <ac:cxnSpMk id="34" creationId="{F874A041-9875-48C4-8FEC-BFD4BC413AB5}"/>
          </ac:cxnSpMkLst>
        </pc:cxnChg>
        <pc:cxnChg chg="add mod">
          <ac:chgData name="Dennis Gassen" userId="e3c33a13-d5e4-4e06-b05b-bb9f0d6a1bef" providerId="ADAL" clId="{8D7F3186-F4D4-40D7-A818-FF32E72ECD14}" dt="2019-11-20T23:42:22.399" v="3060" actId="1582"/>
          <ac:cxnSpMkLst>
            <pc:docMk/>
            <pc:sldMk cId="2907686554" sldId="1866"/>
            <ac:cxnSpMk id="40" creationId="{FD158AAA-7848-40CE-ADE6-21AB8424346C}"/>
          </ac:cxnSpMkLst>
        </pc:cxnChg>
        <pc:cxnChg chg="add mod">
          <ac:chgData name="Dennis Gassen" userId="e3c33a13-d5e4-4e06-b05b-bb9f0d6a1bef" providerId="ADAL" clId="{8D7F3186-F4D4-40D7-A818-FF32E72ECD14}" dt="2019-11-20T23:32:16.111" v="2965" actId="1076"/>
          <ac:cxnSpMkLst>
            <pc:docMk/>
            <pc:sldMk cId="2907686554" sldId="1866"/>
            <ac:cxnSpMk id="44" creationId="{9E1EC05E-FCD3-4EA3-A803-06B1109BC7D0}"/>
          </ac:cxnSpMkLst>
        </pc:cxnChg>
        <pc:cxnChg chg="add mod">
          <ac:chgData name="Dennis Gassen" userId="e3c33a13-d5e4-4e06-b05b-bb9f0d6a1bef" providerId="ADAL" clId="{8D7F3186-F4D4-40D7-A818-FF32E72ECD14}" dt="2019-11-20T23:42:22.399" v="3060" actId="1582"/>
          <ac:cxnSpMkLst>
            <pc:docMk/>
            <pc:sldMk cId="2907686554" sldId="1866"/>
            <ac:cxnSpMk id="91" creationId="{E71E2E97-64D2-4F7C-B031-AC6B0EE503AD}"/>
          </ac:cxnSpMkLst>
        </pc:cxnChg>
        <pc:cxnChg chg="add mod">
          <ac:chgData name="Dennis Gassen" userId="e3c33a13-d5e4-4e06-b05b-bb9f0d6a1bef" providerId="ADAL" clId="{8D7F3186-F4D4-40D7-A818-FF32E72ECD14}" dt="2019-11-20T23:42:22.399" v="3060" actId="1582"/>
          <ac:cxnSpMkLst>
            <pc:docMk/>
            <pc:sldMk cId="2907686554" sldId="1866"/>
            <ac:cxnSpMk id="95" creationId="{BB5E3446-7182-41CE-BDE5-9A636BB214F1}"/>
          </ac:cxnSpMkLst>
        </pc:cxnChg>
        <pc:cxnChg chg="add mod">
          <ac:chgData name="Dennis Gassen" userId="e3c33a13-d5e4-4e06-b05b-bb9f0d6a1bef" providerId="ADAL" clId="{8D7F3186-F4D4-40D7-A818-FF32E72ECD14}" dt="2019-11-20T23:35:23.223" v="3001" actId="1076"/>
          <ac:cxnSpMkLst>
            <pc:docMk/>
            <pc:sldMk cId="2907686554" sldId="1866"/>
            <ac:cxnSpMk id="99" creationId="{5927EBC3-061B-4D3F-8014-A4F5246383B8}"/>
          </ac:cxnSpMkLst>
        </pc:cxnChg>
        <pc:cxnChg chg="add mod">
          <ac:chgData name="Dennis Gassen" userId="e3c33a13-d5e4-4e06-b05b-bb9f0d6a1bef" providerId="ADAL" clId="{8D7F3186-F4D4-40D7-A818-FF32E72ECD14}" dt="2019-11-20T23:35:45.604" v="3006" actId="1076"/>
          <ac:cxnSpMkLst>
            <pc:docMk/>
            <pc:sldMk cId="2907686554" sldId="1866"/>
            <ac:cxnSpMk id="103" creationId="{FB066B29-046A-4175-96B6-8605513F98E3}"/>
          </ac:cxnSpMkLst>
        </pc:cxnChg>
        <pc:cxnChg chg="add mod">
          <ac:chgData name="Dennis Gassen" userId="e3c33a13-d5e4-4e06-b05b-bb9f0d6a1bef" providerId="ADAL" clId="{8D7F3186-F4D4-40D7-A818-FF32E72ECD14}" dt="2019-11-20T23:42:22.399" v="3060" actId="1582"/>
          <ac:cxnSpMkLst>
            <pc:docMk/>
            <pc:sldMk cId="2907686554" sldId="1866"/>
            <ac:cxnSpMk id="113" creationId="{7DD4EC1B-D5A6-478A-952C-98BDA26678B0}"/>
          </ac:cxnSpMkLst>
        </pc:cxnChg>
        <pc:cxnChg chg="add mod">
          <ac:chgData name="Dennis Gassen" userId="e3c33a13-d5e4-4e06-b05b-bb9f0d6a1bef" providerId="ADAL" clId="{8D7F3186-F4D4-40D7-A818-FF32E72ECD14}" dt="2019-11-20T23:42:22.399" v="3060" actId="1582"/>
          <ac:cxnSpMkLst>
            <pc:docMk/>
            <pc:sldMk cId="2907686554" sldId="1866"/>
            <ac:cxnSpMk id="117" creationId="{DA630877-8C44-4464-BAD2-FCCEB4733D9C}"/>
          </ac:cxnSpMkLst>
        </pc:cxnChg>
        <pc:cxnChg chg="add mod">
          <ac:chgData name="Dennis Gassen" userId="e3c33a13-d5e4-4e06-b05b-bb9f0d6a1bef" providerId="ADAL" clId="{8D7F3186-F4D4-40D7-A818-FF32E72ECD14}" dt="2019-11-20T23:42:22.399" v="3060" actId="1582"/>
          <ac:cxnSpMkLst>
            <pc:docMk/>
            <pc:sldMk cId="2907686554" sldId="1866"/>
            <ac:cxnSpMk id="121" creationId="{8D5FEE1B-8C5F-4276-86E0-0331E29F922E}"/>
          </ac:cxnSpMkLst>
        </pc:cxnChg>
        <pc:cxnChg chg="add mod">
          <ac:chgData name="Dennis Gassen" userId="e3c33a13-d5e4-4e06-b05b-bb9f0d6a1bef" providerId="ADAL" clId="{8D7F3186-F4D4-40D7-A818-FF32E72ECD14}" dt="2019-11-20T23:42:22.399" v="3060" actId="1582"/>
          <ac:cxnSpMkLst>
            <pc:docMk/>
            <pc:sldMk cId="2907686554" sldId="1866"/>
            <ac:cxnSpMk id="125" creationId="{56BDB3CB-7BB8-45C1-B228-045EE3D0321D}"/>
          </ac:cxnSpMkLst>
        </pc:cxnChg>
        <pc:cxnChg chg="add mod">
          <ac:chgData name="Dennis Gassen" userId="e3c33a13-d5e4-4e06-b05b-bb9f0d6a1bef" providerId="ADAL" clId="{8D7F3186-F4D4-40D7-A818-FF32E72ECD14}" dt="2019-11-20T23:42:22.399" v="3060" actId="1582"/>
          <ac:cxnSpMkLst>
            <pc:docMk/>
            <pc:sldMk cId="2907686554" sldId="1866"/>
            <ac:cxnSpMk id="129" creationId="{AEF43958-04EB-4452-BB8B-0705EB72DB36}"/>
          </ac:cxnSpMkLst>
        </pc:cxnChg>
        <pc:cxnChg chg="add mod">
          <ac:chgData name="Dennis Gassen" userId="e3c33a13-d5e4-4e06-b05b-bb9f0d6a1bef" providerId="ADAL" clId="{8D7F3186-F4D4-40D7-A818-FF32E72ECD14}" dt="2019-11-20T23:42:22.399" v="3060" actId="1582"/>
          <ac:cxnSpMkLst>
            <pc:docMk/>
            <pc:sldMk cId="2907686554" sldId="1866"/>
            <ac:cxnSpMk id="133" creationId="{CEE9B2E8-496A-4418-A847-FDE94A1212EB}"/>
          </ac:cxnSpMkLst>
        </pc:cxnChg>
        <pc:cxnChg chg="add mod">
          <ac:chgData name="Dennis Gassen" userId="e3c33a13-d5e4-4e06-b05b-bb9f0d6a1bef" providerId="ADAL" clId="{8D7F3186-F4D4-40D7-A818-FF32E72ECD14}" dt="2019-11-20T23:42:22.399" v="3060" actId="1582"/>
          <ac:cxnSpMkLst>
            <pc:docMk/>
            <pc:sldMk cId="2907686554" sldId="1866"/>
            <ac:cxnSpMk id="136" creationId="{912B6BD9-BD2D-438A-9649-D741A4923C06}"/>
          </ac:cxnSpMkLst>
        </pc:cxnChg>
        <pc:cxnChg chg="add mod">
          <ac:chgData name="Dennis Gassen" userId="e3c33a13-d5e4-4e06-b05b-bb9f0d6a1bef" providerId="ADAL" clId="{8D7F3186-F4D4-40D7-A818-FF32E72ECD14}" dt="2019-11-20T23:41:49.081" v="3059" actId="1076"/>
          <ac:cxnSpMkLst>
            <pc:docMk/>
            <pc:sldMk cId="2907686554" sldId="1866"/>
            <ac:cxnSpMk id="137" creationId="{675421F4-5229-49DF-B2FA-683E2CC1D065}"/>
          </ac:cxnSpMkLst>
        </pc:cxnChg>
        <pc:cxnChg chg="add mod">
          <ac:chgData name="Dennis Gassen" userId="e3c33a13-d5e4-4e06-b05b-bb9f0d6a1bef" providerId="ADAL" clId="{8D7F3186-F4D4-40D7-A818-FF32E72ECD14}" dt="2019-11-20T23:42:22.399" v="3060" actId="1582"/>
          <ac:cxnSpMkLst>
            <pc:docMk/>
            <pc:sldMk cId="2907686554" sldId="1866"/>
            <ac:cxnSpMk id="2051" creationId="{39DAF05F-CB9A-436F-A4EA-C0FCFF8560FC}"/>
          </ac:cxnSpMkLst>
        </pc:cxnChg>
      </pc:sldChg>
      <pc:sldChg chg="modSp add modAnim">
        <pc:chgData name="Dennis Gassen" userId="e3c33a13-d5e4-4e06-b05b-bb9f0d6a1bef" providerId="ADAL" clId="{8D7F3186-F4D4-40D7-A818-FF32E72ECD14}" dt="2019-11-21T19:23:47.180" v="4115"/>
        <pc:sldMkLst>
          <pc:docMk/>
          <pc:sldMk cId="3973807495" sldId="1867"/>
        </pc:sldMkLst>
        <pc:spChg chg="mod">
          <ac:chgData name="Dennis Gassen" userId="e3c33a13-d5e4-4e06-b05b-bb9f0d6a1bef" providerId="ADAL" clId="{8D7F3186-F4D4-40D7-A818-FF32E72ECD14}" dt="2019-11-21T10:05:46.156" v="3202" actId="20577"/>
          <ac:spMkLst>
            <pc:docMk/>
            <pc:sldMk cId="3973807495" sldId="1867"/>
            <ac:spMk id="7" creationId="{D0659C87-C065-42D5-9C53-6F1379AC15B0}"/>
          </ac:spMkLst>
        </pc:spChg>
      </pc:sldChg>
      <pc:sldChg chg="add modAnim">
        <pc:chgData name="Dennis Gassen" userId="e3c33a13-d5e4-4e06-b05b-bb9f0d6a1bef" providerId="ADAL" clId="{8D7F3186-F4D4-40D7-A818-FF32E72ECD14}" dt="2019-11-21T19:16:38.907" v="4086"/>
        <pc:sldMkLst>
          <pc:docMk/>
          <pc:sldMk cId="2565596343" sldId="1868"/>
        </pc:sldMkLst>
      </pc:sldChg>
      <pc:sldChg chg="addSp modSp new mod">
        <pc:chgData name="Dennis Gassen" userId="e3c33a13-d5e4-4e06-b05b-bb9f0d6a1bef" providerId="ADAL" clId="{8D7F3186-F4D4-40D7-A818-FF32E72ECD14}" dt="2019-11-21T19:57:30.554" v="4477" actId="1076"/>
        <pc:sldMkLst>
          <pc:docMk/>
          <pc:sldMk cId="3784661576" sldId="1869"/>
        </pc:sldMkLst>
        <pc:spChg chg="mod">
          <ac:chgData name="Dennis Gassen" userId="e3c33a13-d5e4-4e06-b05b-bb9f0d6a1bef" providerId="ADAL" clId="{8D7F3186-F4D4-40D7-A818-FF32E72ECD14}" dt="2019-11-21T19:03:37.480" v="3604" actId="20577"/>
          <ac:spMkLst>
            <pc:docMk/>
            <pc:sldMk cId="3784661576" sldId="1869"/>
            <ac:spMk id="2" creationId="{962A72AB-BEB5-402F-9688-9F123C66F30B}"/>
          </ac:spMkLst>
        </pc:spChg>
        <pc:spChg chg="mod">
          <ac:chgData name="Dennis Gassen" userId="e3c33a13-d5e4-4e06-b05b-bb9f0d6a1bef" providerId="ADAL" clId="{8D7F3186-F4D4-40D7-A818-FF32E72ECD14}" dt="2019-11-21T18:56:43.089" v="3579" actId="14100"/>
          <ac:spMkLst>
            <pc:docMk/>
            <pc:sldMk cId="3784661576" sldId="1869"/>
            <ac:spMk id="3" creationId="{DC5434B3-003C-4183-A073-51051B0FD994}"/>
          </ac:spMkLst>
        </pc:spChg>
        <pc:picChg chg="add mod modCrop">
          <ac:chgData name="Dennis Gassen" userId="e3c33a13-d5e4-4e06-b05b-bb9f0d6a1bef" providerId="ADAL" clId="{8D7F3186-F4D4-40D7-A818-FF32E72ECD14}" dt="2019-11-21T19:57:30.554" v="4477" actId="1076"/>
          <ac:picMkLst>
            <pc:docMk/>
            <pc:sldMk cId="3784661576" sldId="1869"/>
            <ac:picMk id="5" creationId="{12A46B6A-B985-441B-A66A-76EA2909E088}"/>
          </ac:picMkLst>
        </pc:picChg>
      </pc:sldChg>
      <pc:sldMasterChg chg="modSldLayout">
        <pc:chgData name="Dennis Gassen" userId="e3c33a13-d5e4-4e06-b05b-bb9f0d6a1bef" providerId="ADAL" clId="{8D7F3186-F4D4-40D7-A818-FF32E72ECD14}" dt="2019-11-21T19:57:26.891" v="4475" actId="478"/>
        <pc:sldMasterMkLst>
          <pc:docMk/>
          <pc:sldMasterMk cId="3588427678" sldId="2147484229"/>
        </pc:sldMasterMkLst>
        <pc:sldLayoutChg chg="delSp modSp mod">
          <pc:chgData name="Dennis Gassen" userId="e3c33a13-d5e4-4e06-b05b-bb9f0d6a1bef" providerId="ADAL" clId="{8D7F3186-F4D4-40D7-A818-FF32E72ECD14}" dt="2019-11-21T19:57:26.891" v="4475" actId="478"/>
          <pc:sldLayoutMkLst>
            <pc:docMk/>
            <pc:sldMasterMk cId="3588427678" sldId="2147484229"/>
            <pc:sldLayoutMk cId="3017430946" sldId="2147484580"/>
          </pc:sldLayoutMkLst>
          <pc:spChg chg="del">
            <ac:chgData name="Dennis Gassen" userId="e3c33a13-d5e4-4e06-b05b-bb9f0d6a1bef" providerId="ADAL" clId="{8D7F3186-F4D4-40D7-A818-FF32E72ECD14}" dt="2019-11-21T19:57:24.462" v="4473" actId="478"/>
            <ac:spMkLst>
              <pc:docMk/>
              <pc:sldMasterMk cId="3588427678" sldId="2147484229"/>
              <pc:sldLayoutMk cId="3017430946" sldId="2147484580"/>
              <ac:spMk id="6" creationId="{AEDC53B0-2DDE-4181-A709-C2651853C0C6}"/>
            </ac:spMkLst>
          </pc:spChg>
          <pc:picChg chg="del mod">
            <ac:chgData name="Dennis Gassen" userId="e3c33a13-d5e4-4e06-b05b-bb9f0d6a1bef" providerId="ADAL" clId="{8D7F3186-F4D4-40D7-A818-FF32E72ECD14}" dt="2019-11-21T19:57:26.891" v="4475" actId="478"/>
            <ac:picMkLst>
              <pc:docMk/>
              <pc:sldMasterMk cId="3588427678" sldId="2147484229"/>
              <pc:sldLayoutMk cId="3017430946" sldId="2147484580"/>
              <ac:picMk id="8" creationId="{A5806429-8016-429C-BFDA-C6BDF45C292B}"/>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11/21/2019 8:57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11/21/2019 8:57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More than 1 billion individuals worldwide e live with some form of disability.</a:t>
            </a:r>
            <a:endParaRPr lang="de-DE" dirty="0"/>
          </a:p>
        </p:txBody>
      </p:sp>
      <p:sp>
        <p:nvSpPr>
          <p:cNvPr id="4" name="Kopfzeilenplatzhalter 3"/>
          <p:cNvSpPr>
            <a:spLocks noGrp="1"/>
          </p:cNvSpPr>
          <p:nvPr>
            <p:ph type="hdr" sz="quarter"/>
          </p:nvPr>
        </p:nvSpPr>
        <p:spPr/>
        <p:txBody>
          <a:bodyPr/>
          <a:lstStyle/>
          <a:p>
            <a:endParaRPr lang="en-US" dirty="0"/>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
          </p:nvPr>
        </p:nvSpPr>
        <p:spPr/>
        <p:txBody>
          <a:bodyPr/>
          <a:lstStyle/>
          <a:p>
            <a:fld id="{386CE63F-9E7F-4C04-9D0D-FCA25A8E9E86}" type="datetime8">
              <a:rPr lang="en-US" smtClean="0"/>
              <a:t>11/21/2019 8:57 PM</a:t>
            </a:fld>
            <a:endParaRPr lang="en-US" dirty="0"/>
          </a:p>
        </p:txBody>
      </p:sp>
      <p:sp>
        <p:nvSpPr>
          <p:cNvPr id="7" name="Foliennummernplatzhalt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92766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11/21/2019 8:57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 </a:t>
            </a:r>
            <a:r>
              <a:rPr lang="de-DE" dirty="0" err="1"/>
              <a:t>lot</a:t>
            </a:r>
            <a:r>
              <a:rPr lang="de-DE" dirty="0"/>
              <a:t> </a:t>
            </a:r>
            <a:r>
              <a:rPr lang="de-DE" dirty="0" err="1"/>
              <a:t>of</a:t>
            </a:r>
            <a:r>
              <a:rPr lang="de-DE" dirty="0"/>
              <a:t> </a:t>
            </a:r>
            <a:r>
              <a:rPr lang="de-DE" dirty="0" err="1"/>
              <a:t>accessibiliyt</a:t>
            </a:r>
            <a:r>
              <a:rPr lang="de-DE" dirty="0"/>
              <a:t> </a:t>
            </a:r>
            <a:r>
              <a:rPr lang="de-DE" dirty="0" err="1"/>
              <a:t>features</a:t>
            </a:r>
            <a:r>
              <a:rPr lang="de-DE" dirty="0"/>
              <a:t> in </a:t>
            </a:r>
            <a:r>
              <a:rPr lang="de-DE" dirty="0" err="1"/>
              <a:t>our</a:t>
            </a:r>
            <a:r>
              <a:rPr lang="de-DE" dirty="0"/>
              <a:t> own </a:t>
            </a:r>
            <a:r>
              <a:rPr lang="de-DE" dirty="0" err="1"/>
              <a:t>products</a:t>
            </a:r>
            <a:r>
              <a:rPr lang="de-DE" dirty="0"/>
              <a:t> </a:t>
            </a:r>
            <a:r>
              <a:rPr lang="de-DE" dirty="0" err="1"/>
              <a:t>have</a:t>
            </a:r>
            <a:r>
              <a:rPr lang="de-DE" dirty="0"/>
              <a:t> </a:t>
            </a:r>
            <a:r>
              <a:rPr lang="de-DE" dirty="0" err="1"/>
              <a:t>started</a:t>
            </a:r>
            <a:r>
              <a:rPr lang="de-DE" dirty="0"/>
              <a:t> </a:t>
            </a:r>
            <a:r>
              <a:rPr lang="de-DE" dirty="0" err="1"/>
              <a:t>as</a:t>
            </a:r>
            <a:r>
              <a:rPr lang="de-DE" dirty="0"/>
              <a:t> a </a:t>
            </a:r>
            <a:r>
              <a:rPr lang="de-DE" dirty="0" err="1"/>
              <a:t>hackathon</a:t>
            </a:r>
            <a:r>
              <a:rPr lang="de-DE" dirty="0"/>
              <a:t> </a:t>
            </a:r>
            <a:r>
              <a:rPr lang="de-DE" dirty="0" err="1"/>
              <a:t>project</a:t>
            </a:r>
            <a:r>
              <a:rPr lang="de-DE" dirty="0"/>
              <a:t>…</a:t>
            </a:r>
          </a:p>
        </p:txBody>
      </p:sp>
      <p:sp>
        <p:nvSpPr>
          <p:cNvPr id="4" name="Kopfzeilenplatzhalter 3"/>
          <p:cNvSpPr>
            <a:spLocks noGrp="1"/>
          </p:cNvSpPr>
          <p:nvPr>
            <p:ph type="hdr" sz="quarter"/>
          </p:nvPr>
        </p:nvSpPr>
        <p:spPr/>
        <p:txBody>
          <a:bodyPr/>
          <a:lstStyle/>
          <a:p>
            <a:endParaRPr lang="en-US" dirty="0"/>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
          </p:nvPr>
        </p:nvSpPr>
        <p:spPr/>
        <p:txBody>
          <a:bodyPr/>
          <a:lstStyle/>
          <a:p>
            <a:fld id="{386CE63F-9E7F-4C04-9D0D-FCA25A8E9E86}" type="datetime8">
              <a:rPr lang="en-US" smtClean="0"/>
              <a:t>11/21/2019 8:57 PM</a:t>
            </a:fld>
            <a:endParaRPr lang="en-US" dirty="0"/>
          </a:p>
        </p:txBody>
      </p:sp>
      <p:sp>
        <p:nvSpPr>
          <p:cNvPr id="7" name="Foliennummernplatzhalt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50277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Native Editing of Jupyter Notebooks in VS Code</a:t>
            </a:r>
          </a:p>
          <a:p>
            <a:pPr marL="171450" indent="-171450">
              <a:buFontTx/>
              <a:buChar char="-"/>
            </a:pPr>
            <a:endParaRPr lang="de-DE" dirty="0"/>
          </a:p>
        </p:txBody>
      </p:sp>
      <p:sp>
        <p:nvSpPr>
          <p:cNvPr id="4" name="Kopfzeilenplatzhalter 3"/>
          <p:cNvSpPr>
            <a:spLocks noGrp="1"/>
          </p:cNvSpPr>
          <p:nvPr>
            <p:ph type="hdr" sz="quarter"/>
          </p:nvPr>
        </p:nvSpPr>
        <p:spPr/>
        <p:txBody>
          <a:bodyPr/>
          <a:lstStyle/>
          <a:p>
            <a:endParaRPr lang="en-US" dirty="0"/>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
          </p:nvPr>
        </p:nvSpPr>
        <p:spPr/>
        <p:txBody>
          <a:bodyPr/>
          <a:lstStyle/>
          <a:p>
            <a:fld id="{386CE63F-9E7F-4C04-9D0D-FCA25A8E9E86}" type="datetime8">
              <a:rPr lang="en-US" smtClean="0"/>
              <a:t>11/21/2019 8:57 PM</a:t>
            </a:fld>
            <a:endParaRPr lang="en-US" dirty="0"/>
          </a:p>
        </p:txBody>
      </p:sp>
      <p:sp>
        <p:nvSpPr>
          <p:cNvPr id="7" name="Foliennummernplatzhalt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252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More than 1 billion individuals worldwide e live with some form of disability.</a:t>
            </a:r>
            <a:endParaRPr lang="de-DE" dirty="0"/>
          </a:p>
        </p:txBody>
      </p:sp>
      <p:sp>
        <p:nvSpPr>
          <p:cNvPr id="4" name="Kopfzeilenplatzhalter 3"/>
          <p:cNvSpPr>
            <a:spLocks noGrp="1"/>
          </p:cNvSpPr>
          <p:nvPr>
            <p:ph type="hdr" sz="quarter"/>
          </p:nvPr>
        </p:nvSpPr>
        <p:spPr/>
        <p:txBody>
          <a:bodyPr/>
          <a:lstStyle/>
          <a:p>
            <a:endParaRPr lang="en-US" dirty="0"/>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
          </p:nvPr>
        </p:nvSpPr>
        <p:spPr/>
        <p:txBody>
          <a:bodyPr/>
          <a:lstStyle/>
          <a:p>
            <a:fld id="{386CE63F-9E7F-4C04-9D0D-FCA25A8E9E86}" type="datetime8">
              <a:rPr lang="en-US" smtClean="0"/>
              <a:t>11/21/2019 8:57 PM</a:t>
            </a:fld>
            <a:endParaRPr lang="en-US" dirty="0"/>
          </a:p>
        </p:txBody>
      </p:sp>
      <p:sp>
        <p:nvSpPr>
          <p:cNvPr id="7" name="Foliennummernplatzhalt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273591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6406410" y="1067494"/>
            <a:ext cx="5588798" cy="4893691"/>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de-DE"/>
              <a:t>Mastertitelformat bearbeiten</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ADFD51B-9C6C-4545-B4DB-D90BE8D34F0C}"/>
              </a:ext>
            </a:extLst>
          </p:cNvPr>
          <p:cNvPicPr>
            <a:picLocks noChangeAspect="1"/>
          </p:cNvPicPr>
          <p:nvPr userDrawn="1"/>
        </p:nvPicPr>
        <p:blipFill>
          <a:blip r:embed="rId2"/>
          <a:stretch>
            <a:fillRect/>
          </a:stretch>
        </p:blipFill>
        <p:spPr>
          <a:xfrm>
            <a:off x="9682542" y="4328854"/>
            <a:ext cx="2215771" cy="1940184"/>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7AEB45DB-EECC-4C68-8856-DEB9C40BFF31}"/>
              </a:ext>
            </a:extLst>
          </p:cNvPr>
          <p:cNvPicPr>
            <a:picLocks noChangeAspect="1"/>
          </p:cNvPicPr>
          <p:nvPr userDrawn="1"/>
        </p:nvPicPr>
        <p:blipFill>
          <a:blip r:embed="rId2"/>
          <a:stretch>
            <a:fillRect/>
          </a:stretch>
        </p:blipFill>
        <p:spPr>
          <a:xfrm>
            <a:off x="9682542" y="4328854"/>
            <a:ext cx="2215771" cy="1940184"/>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4AB3190-7ADC-42AC-B7C3-5D9C49C1EB36}"/>
              </a:ext>
            </a:extLst>
          </p:cNvPr>
          <p:cNvPicPr>
            <a:picLocks noChangeAspect="1"/>
          </p:cNvPicPr>
          <p:nvPr userDrawn="1"/>
        </p:nvPicPr>
        <p:blipFill>
          <a:blip r:embed="rId2"/>
          <a:stretch>
            <a:fillRect/>
          </a:stretch>
        </p:blipFill>
        <p:spPr>
          <a:xfrm>
            <a:off x="9682542" y="4328854"/>
            <a:ext cx="2215771" cy="1940184"/>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90EC98D5-6C0D-4DC9-9561-21D3BB8538C4}"/>
              </a:ext>
            </a:extLst>
          </p:cNvPr>
          <p:cNvPicPr>
            <a:picLocks noChangeAspect="1"/>
          </p:cNvPicPr>
          <p:nvPr userDrawn="1"/>
        </p:nvPicPr>
        <p:blipFill>
          <a:blip r:embed="rId3"/>
          <a:stretch>
            <a:fillRect/>
          </a:stretch>
        </p:blipFill>
        <p:spPr>
          <a:xfrm>
            <a:off x="6406410" y="1067494"/>
            <a:ext cx="5588798" cy="4893691"/>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10" name="Rectangle 9">
            <a:extLst>
              <a:ext uri="{FF2B5EF4-FFF2-40B4-BE49-F238E27FC236}">
                <a16:creationId xmlns:a16="http://schemas.microsoft.com/office/drawing/2014/main" id="{3FBC4A69-176F-4E97-92AA-F310983DC18D}"/>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A4C9EB35-AB0E-4AFB-B4FC-66FBEF0BEC42}"/>
              </a:ext>
            </a:extLst>
          </p:cNvPr>
          <p:cNvPicPr>
            <a:picLocks noChangeAspect="1"/>
          </p:cNvPicPr>
          <p:nvPr userDrawn="1"/>
        </p:nvPicPr>
        <p:blipFill>
          <a:blip r:embed="rId3"/>
          <a:stretch>
            <a:fillRect/>
          </a:stretch>
        </p:blipFill>
        <p:spPr>
          <a:xfrm>
            <a:off x="6406410" y="1067494"/>
            <a:ext cx="5588798" cy="4893691"/>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CDAF00-7E68-46E6-80D5-DF550A6D8606}"/>
              </a:ext>
            </a:extLst>
          </p:cNvPr>
          <p:cNvSpPr/>
          <p:nvPr userDrawn="1"/>
        </p:nvSpPr>
        <p:spPr bwMode="auto">
          <a:xfrm>
            <a:off x="5326062" y="0"/>
            <a:ext cx="6865937" cy="686593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8552C844-55AC-4393-BC7A-F3F978ECA409}"/>
              </a:ext>
            </a:extLst>
          </p:cNvPr>
          <p:cNvPicPr>
            <a:picLocks noChangeAspect="1"/>
          </p:cNvPicPr>
          <p:nvPr userDrawn="1"/>
        </p:nvPicPr>
        <p:blipFill>
          <a:blip r:embed="rId3"/>
          <a:stretch>
            <a:fillRect/>
          </a:stretch>
        </p:blipFill>
        <p:spPr>
          <a:xfrm>
            <a:off x="6406410" y="1067494"/>
            <a:ext cx="5588798" cy="4893691"/>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6CEC75CB-674E-4097-8BD9-C5A15FE486C4}"/>
              </a:ext>
            </a:extLst>
          </p:cNvPr>
          <p:cNvPicPr>
            <a:picLocks noChangeAspect="1"/>
          </p:cNvPicPr>
          <p:nvPr userDrawn="1"/>
        </p:nvPicPr>
        <p:blipFill>
          <a:blip r:embed="rId3"/>
          <a:stretch>
            <a:fillRect/>
          </a:stretch>
        </p:blipFill>
        <p:spPr>
          <a:xfrm>
            <a:off x="6406410" y="1067494"/>
            <a:ext cx="5588798" cy="4893691"/>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780845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6C72509C-48FD-4F75-8E05-06F770F5E55F}"/>
              </a:ext>
            </a:extLst>
          </p:cNvPr>
          <p:cNvPicPr>
            <a:picLocks noChangeAspect="1"/>
          </p:cNvPicPr>
          <p:nvPr userDrawn="1"/>
        </p:nvPicPr>
        <p:blipFill>
          <a:blip r:embed="rId2"/>
          <a:stretch>
            <a:fillRect/>
          </a:stretch>
        </p:blipFill>
        <p:spPr>
          <a:xfrm>
            <a:off x="9682542" y="4328854"/>
            <a:ext cx="2215771" cy="1940184"/>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B3044BCD-661A-412F-B41B-5DF708C3FD32}"/>
              </a:ext>
            </a:extLst>
          </p:cNvPr>
          <p:cNvPicPr>
            <a:picLocks noChangeAspect="1"/>
          </p:cNvPicPr>
          <p:nvPr userDrawn="1"/>
        </p:nvPicPr>
        <p:blipFill>
          <a:blip r:embed="rId2"/>
          <a:stretch>
            <a:fillRect/>
          </a:stretch>
        </p:blipFill>
        <p:spPr>
          <a:xfrm>
            <a:off x="9682542" y="4328854"/>
            <a:ext cx="2215771" cy="1940184"/>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B067E182-AAF7-4465-9413-EAD9B7A169C3}"/>
              </a:ext>
            </a:extLst>
          </p:cNvPr>
          <p:cNvPicPr>
            <a:picLocks noChangeAspect="1"/>
          </p:cNvPicPr>
          <p:nvPr userDrawn="1"/>
        </p:nvPicPr>
        <p:blipFill>
          <a:blip r:embed="rId2"/>
          <a:stretch>
            <a:fillRect/>
          </a:stretch>
        </p:blipFill>
        <p:spPr>
          <a:xfrm>
            <a:off x="9682542" y="4328854"/>
            <a:ext cx="2215771" cy="1940184"/>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www.un.org/development/desa/disabilities/convention-on-the-rights-of-persons-with-disabilities/convention-on-the-rights-of-persons-with-disabilities-2.html"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A72AB-BEB5-402F-9688-9F123C66F30B}"/>
              </a:ext>
            </a:extLst>
          </p:cNvPr>
          <p:cNvSpPr>
            <a:spLocks noGrp="1"/>
          </p:cNvSpPr>
          <p:nvPr>
            <p:ph type="title"/>
          </p:nvPr>
        </p:nvSpPr>
        <p:spPr>
          <a:xfrm>
            <a:off x="588263" y="2979539"/>
            <a:ext cx="4167887" cy="553998"/>
          </a:xfrm>
        </p:spPr>
        <p:txBody>
          <a:bodyPr/>
          <a:lstStyle/>
          <a:p>
            <a:r>
              <a:rPr lang="de-DE" dirty="0"/>
              <a:t>The Challenge Pitch</a:t>
            </a:r>
          </a:p>
        </p:txBody>
      </p:sp>
      <p:sp>
        <p:nvSpPr>
          <p:cNvPr id="3" name="Textplatzhalter 2">
            <a:extLst>
              <a:ext uri="{FF2B5EF4-FFF2-40B4-BE49-F238E27FC236}">
                <a16:creationId xmlns:a16="http://schemas.microsoft.com/office/drawing/2014/main" id="{DC5434B3-003C-4183-A073-51051B0FD994}"/>
              </a:ext>
            </a:extLst>
          </p:cNvPr>
          <p:cNvSpPr>
            <a:spLocks noGrp="1"/>
          </p:cNvSpPr>
          <p:nvPr>
            <p:ph type="body" sz="quarter" idx="12"/>
          </p:nvPr>
        </p:nvSpPr>
        <p:spPr>
          <a:xfrm>
            <a:off x="582042" y="3962400"/>
            <a:ext cx="4387891" cy="923330"/>
          </a:xfrm>
        </p:spPr>
        <p:txBody>
          <a:bodyPr/>
          <a:lstStyle/>
          <a:p>
            <a:r>
              <a:rPr lang="de-DE" dirty="0"/>
              <a:t>Tobias Urban, Cloud Solution </a:t>
            </a:r>
            <a:r>
              <a:rPr lang="de-DE" dirty="0" err="1"/>
              <a:t>Architect</a:t>
            </a:r>
            <a:endParaRPr lang="de-DE" dirty="0"/>
          </a:p>
          <a:p>
            <a:r>
              <a:rPr lang="de-DE" dirty="0"/>
              <a:t>Dennis Gassen, </a:t>
            </a:r>
            <a:r>
              <a:rPr lang="de-DE" dirty="0" err="1"/>
              <a:t>DevRel</a:t>
            </a:r>
            <a:r>
              <a:rPr lang="de-DE" dirty="0"/>
              <a:t> Team </a:t>
            </a:r>
          </a:p>
        </p:txBody>
      </p:sp>
      <p:pic>
        <p:nvPicPr>
          <p:cNvPr id="5" name="Grafik 4" descr="Ein Bild, das Person, drinnen, sitzend, Mann enthält.&#10;&#10;Automatisch generierte Beschreibung">
            <a:extLst>
              <a:ext uri="{FF2B5EF4-FFF2-40B4-BE49-F238E27FC236}">
                <a16:creationId xmlns:a16="http://schemas.microsoft.com/office/drawing/2014/main" id="{12A46B6A-B985-441B-A66A-76EA2909E088}"/>
              </a:ext>
            </a:extLst>
          </p:cNvPr>
          <p:cNvPicPr>
            <a:picLocks noChangeAspect="1"/>
          </p:cNvPicPr>
          <p:nvPr/>
        </p:nvPicPr>
        <p:blipFill rotWithShape="1">
          <a:blip r:embed="rId2"/>
          <a:srcRect t="3217" b="29951"/>
          <a:stretch/>
        </p:blipFill>
        <p:spPr>
          <a:xfrm>
            <a:off x="5350933" y="0"/>
            <a:ext cx="6841067" cy="6858000"/>
          </a:xfrm>
          <a:prstGeom prst="rect">
            <a:avLst/>
          </a:prstGeom>
        </p:spPr>
      </p:pic>
    </p:spTree>
    <p:extLst>
      <p:ext uri="{BB962C8B-B14F-4D97-AF65-F5344CB8AC3E}">
        <p14:creationId xmlns:p14="http://schemas.microsoft.com/office/powerpoint/2010/main" val="378466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EE62D3-1F0F-4503-A85D-B618C776F034}"/>
              </a:ext>
            </a:extLst>
          </p:cNvPr>
          <p:cNvSpPr>
            <a:spLocks noGrp="1"/>
          </p:cNvSpPr>
          <p:nvPr>
            <p:ph type="title"/>
          </p:nvPr>
        </p:nvSpPr>
        <p:spPr>
          <a:xfrm>
            <a:off x="588263" y="457200"/>
            <a:ext cx="11018520" cy="553998"/>
          </a:xfrm>
        </p:spPr>
        <p:txBody>
          <a:bodyPr/>
          <a:lstStyle/>
          <a:p>
            <a:r>
              <a:rPr lang="en-US" b="1" dirty="0"/>
              <a:t>Prices for the Microsoft Challenge </a:t>
            </a:r>
            <a:endParaRPr lang="de-DE" dirty="0"/>
          </a:p>
        </p:txBody>
      </p:sp>
      <p:sp>
        <p:nvSpPr>
          <p:cNvPr id="3" name="Textplatzhalter 2">
            <a:extLst>
              <a:ext uri="{FF2B5EF4-FFF2-40B4-BE49-F238E27FC236}">
                <a16:creationId xmlns:a16="http://schemas.microsoft.com/office/drawing/2014/main" id="{E87DBD3E-CCC3-48A1-B081-6A068923C848}"/>
              </a:ext>
            </a:extLst>
          </p:cNvPr>
          <p:cNvSpPr>
            <a:spLocks noGrp="1"/>
          </p:cNvSpPr>
          <p:nvPr>
            <p:ph type="body" sz="quarter" idx="10"/>
          </p:nvPr>
        </p:nvSpPr>
        <p:spPr>
          <a:xfrm>
            <a:off x="586740" y="1209518"/>
            <a:ext cx="11018520" cy="4789003"/>
          </a:xfrm>
        </p:spPr>
        <p:txBody>
          <a:bodyPr/>
          <a:lstStyle/>
          <a:p>
            <a:pPr fontAlgn="base"/>
            <a:r>
              <a:rPr lang="en-US" sz="3200" dirty="0"/>
              <a:t>Windows Mixed Reality Headset with Controllers </a:t>
            </a:r>
          </a:p>
          <a:p>
            <a:pPr fontAlgn="base"/>
            <a:r>
              <a:rPr lang="en-US" sz="3200" dirty="0"/>
              <a:t>4-FLY Drones with Camera   </a:t>
            </a:r>
          </a:p>
          <a:p>
            <a:pPr fontAlgn="base"/>
            <a:r>
              <a:rPr lang="en-US" sz="3200" dirty="0"/>
              <a:t>Mini Drones  </a:t>
            </a:r>
          </a:p>
          <a:p>
            <a:pPr fontAlgn="base"/>
            <a:r>
              <a:rPr lang="en-US" sz="3200" dirty="0"/>
              <a:t>Instant Polaroid Cams   </a:t>
            </a:r>
          </a:p>
          <a:p>
            <a:pPr fontAlgn="base"/>
            <a:r>
              <a:rPr lang="en-US" sz="3200" dirty="0"/>
              <a:t>SWAG (Sticker, various Shirts, Chargers, Water Bottles, Bags, more Stickers…)</a:t>
            </a:r>
          </a:p>
          <a:p>
            <a:pPr fontAlgn="base"/>
            <a:endParaRPr lang="en-US" sz="3200" dirty="0"/>
          </a:p>
          <a:p>
            <a:pPr fontAlgn="base"/>
            <a:endParaRPr lang="en-US" sz="2300" dirty="0"/>
          </a:p>
          <a:p>
            <a:pPr fontAlgn="base"/>
            <a:endParaRPr lang="de-DE" sz="2300" dirty="0"/>
          </a:p>
        </p:txBody>
      </p:sp>
    </p:spTree>
    <p:extLst>
      <p:ext uri="{BB962C8B-B14F-4D97-AF65-F5344CB8AC3E}">
        <p14:creationId xmlns:p14="http://schemas.microsoft.com/office/powerpoint/2010/main" val="41941076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0659C87-C065-42D5-9C53-6F1379AC15B0}"/>
              </a:ext>
            </a:extLst>
          </p:cNvPr>
          <p:cNvSpPr>
            <a:spLocks noGrp="1"/>
          </p:cNvSpPr>
          <p:nvPr>
            <p:ph type="title"/>
          </p:nvPr>
        </p:nvSpPr>
        <p:spPr>
          <a:xfrm>
            <a:off x="586740" y="2690336"/>
            <a:ext cx="11018520" cy="1477328"/>
          </a:xfrm>
        </p:spPr>
        <p:txBody>
          <a:bodyPr/>
          <a:lstStyle/>
          <a:p>
            <a:pPr algn="ctr"/>
            <a:r>
              <a:rPr lang="en-US" sz="9600" dirty="0"/>
              <a:t>Let´s hack</a:t>
            </a:r>
          </a:p>
        </p:txBody>
      </p:sp>
    </p:spTree>
    <p:extLst>
      <p:ext uri="{BB962C8B-B14F-4D97-AF65-F5344CB8AC3E}">
        <p14:creationId xmlns:p14="http://schemas.microsoft.com/office/powerpoint/2010/main" val="3973807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0659C87-C065-42D5-9C53-6F1379AC15B0}"/>
              </a:ext>
            </a:extLst>
          </p:cNvPr>
          <p:cNvSpPr>
            <a:spLocks noGrp="1"/>
          </p:cNvSpPr>
          <p:nvPr>
            <p:ph type="title"/>
          </p:nvPr>
        </p:nvSpPr>
        <p:spPr>
          <a:xfrm>
            <a:off x="586740" y="2690336"/>
            <a:ext cx="11018520" cy="1477328"/>
          </a:xfrm>
        </p:spPr>
        <p:txBody>
          <a:bodyPr/>
          <a:lstStyle/>
          <a:p>
            <a:pPr algn="ctr"/>
            <a:r>
              <a:rPr lang="de-DE" sz="9600" dirty="0"/>
              <a:t> 1.000.000.000</a:t>
            </a:r>
          </a:p>
        </p:txBody>
      </p:sp>
    </p:spTree>
    <p:extLst>
      <p:ext uri="{BB962C8B-B14F-4D97-AF65-F5344CB8AC3E}">
        <p14:creationId xmlns:p14="http://schemas.microsoft.com/office/powerpoint/2010/main" val="2565596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99C747D3-298B-405A-8AFF-41BEA8B0CF92}"/>
              </a:ext>
            </a:extLst>
          </p:cNvPr>
          <p:cNvSpPr>
            <a:spLocks noGrp="1"/>
          </p:cNvSpPr>
          <p:nvPr>
            <p:ph type="title"/>
          </p:nvPr>
        </p:nvSpPr>
        <p:spPr>
          <a:xfrm>
            <a:off x="685625" y="337673"/>
            <a:ext cx="4161981" cy="1107996"/>
          </a:xfrm>
          <a:prstGeom prst="rect">
            <a:avLst/>
          </a:prstGeom>
        </p:spPr>
        <p:txBody>
          <a:bodyPr wrap="square" anchor="ctr">
            <a:normAutofit/>
          </a:bodyPr>
          <a:lstStyle/>
          <a:p>
            <a:pPr algn="ctr"/>
            <a:r>
              <a:rPr lang="de-DE" dirty="0"/>
              <a:t>Visible Disabilities</a:t>
            </a:r>
          </a:p>
        </p:txBody>
      </p:sp>
      <p:pic>
        <p:nvPicPr>
          <p:cNvPr id="7" name="Grafik 6" descr="Person im Rollstuhl">
            <a:extLst>
              <a:ext uri="{FF2B5EF4-FFF2-40B4-BE49-F238E27FC236}">
                <a16:creationId xmlns:a16="http://schemas.microsoft.com/office/drawing/2014/main" id="{E3AB6608-9EB2-4F6D-9FBA-7889217B9F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6617" y="1896156"/>
            <a:ext cx="2520000" cy="2520000"/>
          </a:xfrm>
          <a:prstGeom prst="rect">
            <a:avLst/>
          </a:prstGeom>
        </p:spPr>
      </p:pic>
      <p:pic>
        <p:nvPicPr>
          <p:cNvPr id="17" name="Grafik 16" descr="Mann">
            <a:extLst>
              <a:ext uri="{FF2B5EF4-FFF2-40B4-BE49-F238E27FC236}">
                <a16:creationId xmlns:a16="http://schemas.microsoft.com/office/drawing/2014/main" id="{9EAA73EE-23F4-46AD-9CBA-83AB2F428C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5383" y="1868278"/>
            <a:ext cx="2520000" cy="2520000"/>
          </a:xfrm>
          <a:prstGeom prst="rect">
            <a:avLst/>
          </a:prstGeom>
        </p:spPr>
      </p:pic>
      <p:sp>
        <p:nvSpPr>
          <p:cNvPr id="18" name="Textplatzhalter 2">
            <a:extLst>
              <a:ext uri="{FF2B5EF4-FFF2-40B4-BE49-F238E27FC236}">
                <a16:creationId xmlns:a16="http://schemas.microsoft.com/office/drawing/2014/main" id="{14F3232A-DA9D-4A9E-9A55-CFD08EAE389A}"/>
              </a:ext>
            </a:extLst>
          </p:cNvPr>
          <p:cNvSpPr txBox="1">
            <a:spLocks/>
          </p:cNvSpPr>
          <p:nvPr/>
        </p:nvSpPr>
        <p:spPr>
          <a:xfrm>
            <a:off x="5471802" y="337673"/>
            <a:ext cx="1248396" cy="1107996"/>
          </a:xfrm>
          <a:prstGeom prst="rect">
            <a:avLst/>
          </a:prstGeom>
        </p:spPr>
        <p:txBody>
          <a:bodyPr vert="horz" wrap="square" lIns="0" tIns="0" rIns="0" bIns="0" rtlCol="0" anchor="ctr" anchorCtr="0">
            <a:norm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algn="ctr"/>
            <a:r>
              <a:rPr lang="de-DE" dirty="0"/>
              <a:t>vs. </a:t>
            </a:r>
          </a:p>
        </p:txBody>
      </p:sp>
      <p:sp>
        <p:nvSpPr>
          <p:cNvPr id="19" name="Textplatzhalter 2">
            <a:extLst>
              <a:ext uri="{FF2B5EF4-FFF2-40B4-BE49-F238E27FC236}">
                <a16:creationId xmlns:a16="http://schemas.microsoft.com/office/drawing/2014/main" id="{492651D3-0880-4016-A79F-A6D312FC0591}"/>
              </a:ext>
            </a:extLst>
          </p:cNvPr>
          <p:cNvSpPr txBox="1">
            <a:spLocks/>
          </p:cNvSpPr>
          <p:nvPr/>
        </p:nvSpPr>
        <p:spPr>
          <a:xfrm>
            <a:off x="7344394" y="337673"/>
            <a:ext cx="4161981" cy="1107996"/>
          </a:xfrm>
          <a:prstGeom prst="rect">
            <a:avLst/>
          </a:prstGeom>
        </p:spPr>
        <p:txBody>
          <a:bodyPr vert="horz" wrap="square" lIns="0" tIns="0" rIns="0" bIns="0" rtlCol="0" anchor="ctr" anchorCtr="0">
            <a:norm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algn="ctr"/>
            <a:r>
              <a:rPr lang="de-DE" dirty="0"/>
              <a:t>Invisible </a:t>
            </a:r>
            <a:r>
              <a:rPr lang="en-US" dirty="0"/>
              <a:t>Disabilities</a:t>
            </a:r>
          </a:p>
        </p:txBody>
      </p:sp>
      <p:sp>
        <p:nvSpPr>
          <p:cNvPr id="20" name="Textplatzhalter 2">
            <a:extLst>
              <a:ext uri="{FF2B5EF4-FFF2-40B4-BE49-F238E27FC236}">
                <a16:creationId xmlns:a16="http://schemas.microsoft.com/office/drawing/2014/main" id="{4B9E60EF-E843-4803-9C02-90BDBBF74D43}"/>
              </a:ext>
            </a:extLst>
          </p:cNvPr>
          <p:cNvSpPr txBox="1">
            <a:spLocks/>
          </p:cNvSpPr>
          <p:nvPr/>
        </p:nvSpPr>
        <p:spPr>
          <a:xfrm>
            <a:off x="823156" y="4957995"/>
            <a:ext cx="10283459" cy="1107996"/>
          </a:xfrm>
          <a:prstGeom prst="rect">
            <a:avLst/>
          </a:prstGeom>
        </p:spPr>
        <p:txBody>
          <a:bodyPr vert="horz" wrap="square" lIns="0" tIns="0" rIns="0" bIns="0" rtlCol="0" anchor="ctr" anchorCtr="0">
            <a:norm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algn="ctr"/>
            <a:r>
              <a:rPr lang="en-US" dirty="0">
                <a:latin typeface="+mn-lt"/>
              </a:rPr>
              <a:t>~80% of people with a disability have a disability that is not immediately apparent</a:t>
            </a:r>
          </a:p>
        </p:txBody>
      </p:sp>
    </p:spTree>
    <p:extLst>
      <p:ext uri="{BB962C8B-B14F-4D97-AF65-F5344CB8AC3E}">
        <p14:creationId xmlns:p14="http://schemas.microsoft.com/office/powerpoint/2010/main" val="1268490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99C747D3-298B-405A-8AFF-41BEA8B0CF92}"/>
              </a:ext>
            </a:extLst>
          </p:cNvPr>
          <p:cNvSpPr>
            <a:spLocks noGrp="1"/>
          </p:cNvSpPr>
          <p:nvPr>
            <p:ph type="title"/>
          </p:nvPr>
        </p:nvSpPr>
        <p:spPr>
          <a:xfrm>
            <a:off x="685625" y="337673"/>
            <a:ext cx="8830908" cy="1107996"/>
          </a:xfrm>
          <a:prstGeom prst="rect">
            <a:avLst/>
          </a:prstGeom>
        </p:spPr>
        <p:txBody>
          <a:bodyPr wrap="square" anchor="ctr">
            <a:normAutofit/>
          </a:bodyPr>
          <a:lstStyle/>
          <a:p>
            <a:r>
              <a:rPr lang="en-US" dirty="0"/>
              <a:t>Examples of Invisible</a:t>
            </a:r>
            <a:r>
              <a:rPr lang="de-DE" dirty="0"/>
              <a:t>/Hidden </a:t>
            </a:r>
            <a:r>
              <a:rPr lang="en-US" dirty="0"/>
              <a:t>Disabilities</a:t>
            </a:r>
          </a:p>
        </p:txBody>
      </p:sp>
      <p:sp>
        <p:nvSpPr>
          <p:cNvPr id="8" name="Textplatzhalter 2">
            <a:extLst>
              <a:ext uri="{FF2B5EF4-FFF2-40B4-BE49-F238E27FC236}">
                <a16:creationId xmlns:a16="http://schemas.microsoft.com/office/drawing/2014/main" id="{DC751BB8-5BEB-4C34-A913-A8B9E6EEC580}"/>
              </a:ext>
            </a:extLst>
          </p:cNvPr>
          <p:cNvSpPr txBox="1">
            <a:spLocks/>
          </p:cNvSpPr>
          <p:nvPr/>
        </p:nvSpPr>
        <p:spPr>
          <a:xfrm>
            <a:off x="685625" y="1525824"/>
            <a:ext cx="3584265" cy="4994503"/>
          </a:xfrm>
          <a:prstGeom prst="rect">
            <a:avLst/>
          </a:prstGeom>
        </p:spPr>
        <p:txBody>
          <a:bodyPr vert="horz" wrap="square" lIns="0" tIns="0" rIns="0" bIns="0" rtlCol="0" anchor="ctr" anchorCtr="0">
            <a:no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000" dirty="0">
                <a:latin typeface="Segoe UI Semilight" panose="020B0402040204020203" pitchFamily="34" charset="0"/>
              </a:rPr>
              <a:t>ADHD</a:t>
            </a:r>
          </a:p>
          <a:p>
            <a:r>
              <a:rPr lang="en-US" sz="2000" dirty="0">
                <a:latin typeface="Segoe UI Semilight" panose="020B0402040204020203" pitchFamily="34" charset="0"/>
              </a:rPr>
              <a:t>Anxiety disorders</a:t>
            </a:r>
          </a:p>
          <a:p>
            <a:r>
              <a:rPr lang="en-US" sz="2000" dirty="0">
                <a:latin typeface="Segoe UI Semilight" panose="020B0402040204020203" pitchFamily="34" charset="0"/>
              </a:rPr>
              <a:t>Allergies</a:t>
            </a:r>
          </a:p>
          <a:p>
            <a:r>
              <a:rPr lang="en-US" sz="2000" dirty="0">
                <a:latin typeface="Segoe UI Semilight" panose="020B0402040204020203" pitchFamily="34" charset="0"/>
              </a:rPr>
              <a:t>Arachnoiditis</a:t>
            </a:r>
          </a:p>
          <a:p>
            <a:r>
              <a:rPr lang="en-US" sz="2000" dirty="0">
                <a:latin typeface="Segoe UI Semilight" panose="020B0402040204020203" pitchFamily="34" charset="0"/>
              </a:rPr>
              <a:t>Asperger Syndrome</a:t>
            </a:r>
          </a:p>
          <a:p>
            <a:r>
              <a:rPr lang="en-US" sz="2000" dirty="0">
                <a:latin typeface="Segoe UI Semilight" panose="020B0402040204020203" pitchFamily="34" charset="0"/>
              </a:rPr>
              <a:t>Asthma</a:t>
            </a:r>
          </a:p>
          <a:p>
            <a:r>
              <a:rPr lang="en-US" sz="2000" dirty="0">
                <a:latin typeface="Segoe UI Semilight" panose="020B0402040204020203" pitchFamily="34" charset="0"/>
              </a:rPr>
              <a:t>Autism</a:t>
            </a:r>
          </a:p>
          <a:p>
            <a:r>
              <a:rPr lang="en-US" sz="2000" dirty="0">
                <a:latin typeface="Segoe UI Semilight" panose="020B0402040204020203" pitchFamily="34" charset="0"/>
              </a:rPr>
              <a:t>Bipolar disorder</a:t>
            </a:r>
          </a:p>
          <a:p>
            <a:r>
              <a:rPr lang="en-US" sz="2000" dirty="0">
                <a:latin typeface="Segoe UI Semilight" panose="020B0402040204020203" pitchFamily="34" charset="0"/>
              </a:rPr>
              <a:t>Brain injuries</a:t>
            </a:r>
          </a:p>
          <a:p>
            <a:r>
              <a:rPr lang="en-US" sz="2000" dirty="0">
                <a:latin typeface="Segoe UI Semilight" panose="020B0402040204020203" pitchFamily="34" charset="0"/>
              </a:rPr>
              <a:t>Charcot-Marie-Tooth disease</a:t>
            </a:r>
          </a:p>
          <a:p>
            <a:r>
              <a:rPr lang="en-US" sz="2000" dirty="0">
                <a:latin typeface="Segoe UI Semilight" panose="020B0402040204020203" pitchFamily="34" charset="0"/>
              </a:rPr>
              <a:t>Chronic fatigue syndrome</a:t>
            </a:r>
          </a:p>
          <a:p>
            <a:r>
              <a:rPr lang="en-US" sz="2000" dirty="0">
                <a:latin typeface="Segoe UI Semilight" panose="020B0402040204020203" pitchFamily="34" charset="0"/>
              </a:rPr>
              <a:t>Chronic pain</a:t>
            </a:r>
          </a:p>
          <a:p>
            <a:r>
              <a:rPr lang="en-US" sz="2000" dirty="0">
                <a:latin typeface="Segoe UI Semilight" panose="020B0402040204020203" pitchFamily="34" charset="0"/>
              </a:rPr>
              <a:t>Circadian rhythm sleep disorders</a:t>
            </a:r>
          </a:p>
          <a:p>
            <a:r>
              <a:rPr lang="en-US" sz="2000" dirty="0">
                <a:latin typeface="Segoe UI Semilight" panose="020B0402040204020203" pitchFamily="34" charset="0"/>
              </a:rPr>
              <a:t>Coeliac Disease</a:t>
            </a:r>
          </a:p>
          <a:p>
            <a:r>
              <a:rPr lang="en-US" sz="2000" dirty="0">
                <a:latin typeface="Segoe UI Semilight" panose="020B0402040204020203" pitchFamily="34" charset="0"/>
              </a:rPr>
              <a:t>Crohn's disease</a:t>
            </a:r>
          </a:p>
          <a:p>
            <a:r>
              <a:rPr lang="en-US" sz="2000" dirty="0">
                <a:latin typeface="Segoe UI Semilight" panose="020B0402040204020203" pitchFamily="34" charset="0"/>
              </a:rPr>
              <a:t>Depression</a:t>
            </a:r>
          </a:p>
          <a:p>
            <a:r>
              <a:rPr lang="en-US" sz="2000" dirty="0">
                <a:latin typeface="Segoe UI Semilight" panose="020B0402040204020203" pitchFamily="34" charset="0"/>
              </a:rPr>
              <a:t>Diabetes</a:t>
            </a:r>
          </a:p>
        </p:txBody>
      </p:sp>
      <p:sp>
        <p:nvSpPr>
          <p:cNvPr id="9" name="Textplatzhalter 2">
            <a:extLst>
              <a:ext uri="{FF2B5EF4-FFF2-40B4-BE49-F238E27FC236}">
                <a16:creationId xmlns:a16="http://schemas.microsoft.com/office/drawing/2014/main" id="{D3823D67-3E38-4DD1-B1C9-F5AFD403BB32}"/>
              </a:ext>
            </a:extLst>
          </p:cNvPr>
          <p:cNvSpPr txBox="1">
            <a:spLocks/>
          </p:cNvSpPr>
          <p:nvPr/>
        </p:nvSpPr>
        <p:spPr>
          <a:xfrm>
            <a:off x="4619378" y="1525823"/>
            <a:ext cx="3584265" cy="4994503"/>
          </a:xfrm>
          <a:prstGeom prst="rect">
            <a:avLst/>
          </a:prstGeom>
        </p:spPr>
        <p:txBody>
          <a:bodyPr vert="horz" wrap="square" lIns="0" tIns="0" rIns="0" bIns="0" rtlCol="0" anchor="ctr" anchorCtr="0">
            <a:no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000" dirty="0">
                <a:latin typeface="Segoe UI Semilight" panose="020B0402040204020203" pitchFamily="34" charset="0"/>
              </a:rPr>
              <a:t>Epilepsy</a:t>
            </a:r>
          </a:p>
          <a:p>
            <a:r>
              <a:rPr lang="en-US" sz="2000" dirty="0">
                <a:latin typeface="Segoe UI Semilight" panose="020B0402040204020203" pitchFamily="34" charset="0"/>
              </a:rPr>
              <a:t>Fetal Alcohol Spectrum Disorder (FASD)</a:t>
            </a:r>
          </a:p>
          <a:p>
            <a:r>
              <a:rPr lang="en-US" sz="2000" dirty="0">
                <a:latin typeface="Segoe UI Semilight" panose="020B0402040204020203" pitchFamily="34" charset="0"/>
              </a:rPr>
              <a:t>Fibromyalgia</a:t>
            </a:r>
          </a:p>
          <a:p>
            <a:r>
              <a:rPr lang="en-US" sz="2000" dirty="0">
                <a:latin typeface="Segoe UI Semilight" panose="020B0402040204020203" pitchFamily="34" charset="0"/>
              </a:rPr>
              <a:t>Food allergies</a:t>
            </a:r>
          </a:p>
          <a:p>
            <a:r>
              <a:rPr lang="en-US" sz="2000" dirty="0">
                <a:latin typeface="Segoe UI Semilight" panose="020B0402040204020203" pitchFamily="34" charset="0"/>
              </a:rPr>
              <a:t>Fructose malabsorption</a:t>
            </a:r>
          </a:p>
          <a:p>
            <a:r>
              <a:rPr lang="en-US" sz="2000" dirty="0">
                <a:latin typeface="Segoe UI Semilight" panose="020B0402040204020203" pitchFamily="34" charset="0"/>
              </a:rPr>
              <a:t>Hereditary Fructose Intolerance</a:t>
            </a:r>
          </a:p>
          <a:p>
            <a:r>
              <a:rPr lang="en-US" sz="2000" dirty="0">
                <a:latin typeface="Segoe UI Semilight" panose="020B0402040204020203" pitchFamily="34" charset="0"/>
              </a:rPr>
              <a:t>Hyperhidrosis</a:t>
            </a:r>
          </a:p>
          <a:p>
            <a:r>
              <a:rPr lang="en-US" sz="2000" dirty="0">
                <a:latin typeface="Segoe UI Semilight" panose="020B0402040204020203" pitchFamily="34" charset="0"/>
              </a:rPr>
              <a:t>Hypoglycemia</a:t>
            </a:r>
          </a:p>
          <a:p>
            <a:r>
              <a:rPr lang="en-US" sz="2000" dirty="0">
                <a:latin typeface="Segoe UI Semilight" panose="020B0402040204020203" pitchFamily="34" charset="0"/>
              </a:rPr>
              <a:t>Inflammatory bowel disease</a:t>
            </a:r>
          </a:p>
          <a:p>
            <a:r>
              <a:rPr lang="en-US" sz="2000" dirty="0">
                <a:latin typeface="Segoe UI Semilight" panose="020B0402040204020203" pitchFamily="34" charset="0"/>
              </a:rPr>
              <a:t>Interstitial cystitis</a:t>
            </a:r>
          </a:p>
          <a:p>
            <a:r>
              <a:rPr lang="en-US" sz="2000" dirty="0">
                <a:latin typeface="Segoe UI Semilight" panose="020B0402040204020203" pitchFamily="34" charset="0"/>
              </a:rPr>
              <a:t>Irritable Bowel Syndrome</a:t>
            </a:r>
          </a:p>
          <a:p>
            <a:r>
              <a:rPr lang="en-US" sz="2000" dirty="0">
                <a:latin typeface="Segoe UI Semilight" panose="020B0402040204020203" pitchFamily="34" charset="0"/>
              </a:rPr>
              <a:t>Lactose Intolerance</a:t>
            </a:r>
          </a:p>
          <a:p>
            <a:r>
              <a:rPr lang="en-US" sz="2000" dirty="0">
                <a:latin typeface="Segoe UI Semilight" panose="020B0402040204020203" pitchFamily="34" charset="0"/>
              </a:rPr>
              <a:t>Lupus</a:t>
            </a:r>
          </a:p>
          <a:p>
            <a:r>
              <a:rPr lang="en-US" sz="2000" dirty="0">
                <a:latin typeface="Segoe UI Semilight" panose="020B0402040204020203" pitchFamily="34" charset="0"/>
              </a:rPr>
              <a:t>Lyme Disease</a:t>
            </a:r>
          </a:p>
          <a:p>
            <a:r>
              <a:rPr lang="en-US" sz="2000" dirty="0">
                <a:latin typeface="Segoe UI Semilight" panose="020B0402040204020203" pitchFamily="34" charset="0"/>
              </a:rPr>
              <a:t>Major depression</a:t>
            </a:r>
          </a:p>
          <a:p>
            <a:r>
              <a:rPr lang="en-US" sz="2000" dirty="0">
                <a:latin typeface="Segoe UI Semilight" panose="020B0402040204020203" pitchFamily="34" charset="0"/>
              </a:rPr>
              <a:t>Metabolic syndrome</a:t>
            </a:r>
          </a:p>
        </p:txBody>
      </p:sp>
      <p:sp>
        <p:nvSpPr>
          <p:cNvPr id="10" name="Textplatzhalter 2">
            <a:extLst>
              <a:ext uri="{FF2B5EF4-FFF2-40B4-BE49-F238E27FC236}">
                <a16:creationId xmlns:a16="http://schemas.microsoft.com/office/drawing/2014/main" id="{E3BC3EF5-A043-4B05-AA6D-5B6E2D308030}"/>
              </a:ext>
            </a:extLst>
          </p:cNvPr>
          <p:cNvSpPr txBox="1">
            <a:spLocks/>
          </p:cNvSpPr>
          <p:nvPr/>
        </p:nvSpPr>
        <p:spPr>
          <a:xfrm>
            <a:off x="8553131" y="1525822"/>
            <a:ext cx="3384869" cy="4994503"/>
          </a:xfrm>
          <a:prstGeom prst="rect">
            <a:avLst/>
          </a:prstGeom>
        </p:spPr>
        <p:txBody>
          <a:bodyPr vert="horz" wrap="square" lIns="0" tIns="0" rIns="0" bIns="0" rtlCol="0" anchor="ctr" anchorCtr="0">
            <a:no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000" dirty="0">
                <a:latin typeface="Segoe UI Semilight" panose="020B0402040204020203" pitchFamily="34" charset="0"/>
              </a:rPr>
              <a:t>Myasthenia Gravis</a:t>
            </a:r>
          </a:p>
          <a:p>
            <a:r>
              <a:rPr lang="en-US" sz="2000" dirty="0">
                <a:latin typeface="Segoe UI Semilight" panose="020B0402040204020203" pitchFamily="34" charset="0"/>
              </a:rPr>
              <a:t>Narcolepsy</a:t>
            </a:r>
          </a:p>
          <a:p>
            <a:r>
              <a:rPr lang="en-US" sz="2000" dirty="0">
                <a:latin typeface="Segoe UI Semilight" panose="020B0402040204020203" pitchFamily="34" charset="0"/>
              </a:rPr>
              <a:t>Personality disorders</a:t>
            </a:r>
          </a:p>
          <a:p>
            <a:r>
              <a:rPr lang="en-US" sz="2000" dirty="0">
                <a:latin typeface="Segoe UI Semilight" panose="020B0402040204020203" pitchFamily="34" charset="0"/>
              </a:rPr>
              <a:t>Primary immunodeficiency</a:t>
            </a:r>
          </a:p>
          <a:p>
            <a:r>
              <a:rPr lang="en-US" sz="2000" dirty="0">
                <a:latin typeface="Segoe UI Semilight" panose="020B0402040204020203" pitchFamily="34" charset="0"/>
              </a:rPr>
              <a:t>Psychiatric disabilities</a:t>
            </a:r>
          </a:p>
          <a:p>
            <a:r>
              <a:rPr lang="en-US" sz="2000" dirty="0">
                <a:latin typeface="Segoe UI Semilight" panose="020B0402040204020203" pitchFamily="34" charset="0"/>
              </a:rPr>
              <a:t>Reflex Sympathetic Dystrophy</a:t>
            </a:r>
          </a:p>
          <a:p>
            <a:r>
              <a:rPr lang="en-US" sz="2000" dirty="0">
                <a:latin typeface="Segoe UI Semilight" panose="020B0402040204020203" pitchFamily="34" charset="0"/>
              </a:rPr>
              <a:t>Repetitive stress injuries</a:t>
            </a:r>
          </a:p>
          <a:p>
            <a:r>
              <a:rPr lang="en-US" sz="2000" dirty="0">
                <a:latin typeface="Segoe UI Semilight" panose="020B0402040204020203" pitchFamily="34" charset="0"/>
              </a:rPr>
              <a:t>Rheumatoid arthritis</a:t>
            </a:r>
          </a:p>
          <a:p>
            <a:r>
              <a:rPr lang="en-US" sz="2000" dirty="0">
                <a:latin typeface="Segoe UI Semilight" panose="020B0402040204020203" pitchFamily="34" charset="0"/>
              </a:rPr>
              <a:t>Schnitzler's Syndrome</a:t>
            </a:r>
          </a:p>
          <a:p>
            <a:r>
              <a:rPr lang="en-US" sz="2000" dirty="0">
                <a:latin typeface="Segoe UI Semilight" panose="020B0402040204020203" pitchFamily="34" charset="0"/>
              </a:rPr>
              <a:t>Schizophrenia</a:t>
            </a:r>
          </a:p>
          <a:p>
            <a:r>
              <a:rPr lang="en-US" sz="2000" dirty="0">
                <a:latin typeface="Segoe UI Semilight" panose="020B0402040204020203" pitchFamily="34" charset="0"/>
              </a:rPr>
              <a:t>Scleroderma</a:t>
            </a:r>
          </a:p>
          <a:p>
            <a:r>
              <a:rPr lang="en-US" sz="2000" dirty="0" err="1">
                <a:latin typeface="Segoe UI Semilight" panose="020B0402040204020203" pitchFamily="34" charset="0"/>
              </a:rPr>
              <a:t>Sjögren's</a:t>
            </a:r>
            <a:r>
              <a:rPr lang="en-US" sz="2000" dirty="0">
                <a:latin typeface="Segoe UI Semilight" panose="020B0402040204020203" pitchFamily="34" charset="0"/>
              </a:rPr>
              <a:t> Syndrome</a:t>
            </a:r>
          </a:p>
          <a:p>
            <a:r>
              <a:rPr lang="en-US" sz="2000" dirty="0">
                <a:latin typeface="Segoe UI Semilight" panose="020B0402040204020203" pitchFamily="34" charset="0"/>
              </a:rPr>
              <a:t>Trigeminal Neuralgia</a:t>
            </a:r>
          </a:p>
          <a:p>
            <a:r>
              <a:rPr lang="en-US" sz="2000" dirty="0">
                <a:latin typeface="Segoe UI Semilight" panose="020B0402040204020203" pitchFamily="34" charset="0"/>
              </a:rPr>
              <a:t>Spinal Disorders</a:t>
            </a:r>
          </a:p>
          <a:p>
            <a:r>
              <a:rPr lang="en-US" sz="2000" dirty="0">
                <a:latin typeface="Segoe UI Semilight" panose="020B0402040204020203" pitchFamily="34" charset="0"/>
              </a:rPr>
              <a:t>Temporomandibular joint disorder</a:t>
            </a:r>
          </a:p>
          <a:p>
            <a:r>
              <a:rPr lang="en-US" sz="2000" dirty="0">
                <a:latin typeface="Segoe UI Semilight" panose="020B0402040204020203" pitchFamily="34" charset="0"/>
              </a:rPr>
              <a:t>Transverse Myelitis</a:t>
            </a:r>
          </a:p>
        </p:txBody>
      </p:sp>
    </p:spTree>
    <p:extLst>
      <p:ext uri="{BB962C8B-B14F-4D97-AF65-F5344CB8AC3E}">
        <p14:creationId xmlns:p14="http://schemas.microsoft.com/office/powerpoint/2010/main" val="1800663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981637"/>
            <a:ext cx="4160520" cy="861774"/>
          </a:xfrm>
          <a:prstGeom prst="rect">
            <a:avLst/>
          </a:prstGeom>
        </p:spPr>
        <p:txBody>
          <a:bodyPr wrap="square" anchor="t">
            <a:normAutofit/>
          </a:bodyPr>
          <a:lstStyle/>
          <a:p>
            <a:r>
              <a:rPr lang="en-US" sz="3600" dirty="0"/>
              <a:t>The Challenge </a:t>
            </a:r>
          </a:p>
        </p:txBody>
      </p:sp>
      <p:pic>
        <p:nvPicPr>
          <p:cNvPr id="1026" name="Picture 2" descr="toddler's standing in front of beige concrete stair">
            <a:extLst>
              <a:ext uri="{FF2B5EF4-FFF2-40B4-BE49-F238E27FC236}">
                <a16:creationId xmlns:a16="http://schemas.microsoft.com/office/drawing/2014/main" id="{501DC9D9-DCBF-43F0-AAA8-2159E7B9B0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785" r="8965"/>
          <a:stretch/>
        </p:blipFill>
        <p:spPr bwMode="auto">
          <a:xfrm>
            <a:off x="5334000" y="10"/>
            <a:ext cx="6858000" cy="6857990"/>
          </a:xfrm>
          <a:prstGeom prst="rect">
            <a:avLst/>
          </a:prstGeom>
          <a:solidFill>
            <a:srgbClr val="FFFFFF"/>
          </a:solidFill>
        </p:spPr>
      </p:pic>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EE62D3-1F0F-4503-A85D-B618C776F034}"/>
              </a:ext>
            </a:extLst>
          </p:cNvPr>
          <p:cNvSpPr>
            <a:spLocks noGrp="1"/>
          </p:cNvSpPr>
          <p:nvPr>
            <p:ph type="title"/>
          </p:nvPr>
        </p:nvSpPr>
        <p:spPr>
          <a:xfrm>
            <a:off x="588263" y="338667"/>
            <a:ext cx="11018520" cy="1107996"/>
          </a:xfrm>
        </p:spPr>
        <p:txBody>
          <a:bodyPr/>
          <a:lstStyle/>
          <a:p>
            <a:r>
              <a:rPr lang="en-US" b="1" dirty="0"/>
              <a:t>Hack the Future – How can we use AI to improve the lives of people with a disability?</a:t>
            </a:r>
            <a:r>
              <a:rPr lang="en-US" dirty="0"/>
              <a:t> </a:t>
            </a:r>
            <a:endParaRPr lang="de-DE" dirty="0"/>
          </a:p>
        </p:txBody>
      </p:sp>
      <p:sp>
        <p:nvSpPr>
          <p:cNvPr id="3" name="Textplatzhalter 2">
            <a:extLst>
              <a:ext uri="{FF2B5EF4-FFF2-40B4-BE49-F238E27FC236}">
                <a16:creationId xmlns:a16="http://schemas.microsoft.com/office/drawing/2014/main" id="{E87DBD3E-CCC3-48A1-B081-6A068923C848}"/>
              </a:ext>
            </a:extLst>
          </p:cNvPr>
          <p:cNvSpPr>
            <a:spLocks noGrp="1"/>
          </p:cNvSpPr>
          <p:nvPr>
            <p:ph type="body" sz="quarter" idx="10"/>
          </p:nvPr>
        </p:nvSpPr>
        <p:spPr>
          <a:xfrm>
            <a:off x="588263" y="1620636"/>
            <a:ext cx="11018520" cy="5244513"/>
          </a:xfrm>
        </p:spPr>
        <p:txBody>
          <a:bodyPr/>
          <a:lstStyle/>
          <a:p>
            <a:pPr fontAlgn="base"/>
            <a:r>
              <a:rPr lang="en-US" sz="2400" dirty="0"/>
              <a:t>More than 1 billion individuals worldwide live with some form of disability. Disabilities have many various faces and are often invisible to others. Categories of disability types include various physical and mental impairments that can hamper or reduce a person's ability to carry out their day to day activities. Together let´s ease the burden of having an impairment. </a:t>
            </a:r>
          </a:p>
          <a:p>
            <a:pPr fontAlgn="base"/>
            <a:r>
              <a:rPr lang="en-US" sz="2400" dirty="0"/>
              <a:t>Try to think about how technology might support people with some form of disability (according to </a:t>
            </a:r>
            <a:r>
              <a:rPr lang="en-US" sz="2400" u="sng" dirty="0">
                <a:hlinkClick r:id="rId3"/>
              </a:rPr>
              <a:t>United Nations CRPD</a:t>
            </a:r>
            <a:r>
              <a:rPr lang="en-US" sz="2400" dirty="0"/>
              <a:t>): </a:t>
            </a:r>
          </a:p>
          <a:p>
            <a:pPr marL="342900" indent="-342900" fontAlgn="base">
              <a:buFont typeface="Arial" panose="020B0604020202020204" pitchFamily="34" charset="0"/>
              <a:buChar char="•"/>
            </a:pPr>
            <a:r>
              <a:rPr lang="en-US" sz="2400" dirty="0"/>
              <a:t>Physical impairments (e.g. Diabetes, Multiple Sclerosis, Paralysis)  </a:t>
            </a:r>
          </a:p>
          <a:p>
            <a:pPr marL="342900" indent="-342900" fontAlgn="base">
              <a:buFont typeface="Arial" panose="020B0604020202020204" pitchFamily="34" charset="0"/>
              <a:buChar char="•"/>
            </a:pPr>
            <a:r>
              <a:rPr lang="en-US" sz="2400" dirty="0"/>
              <a:t>Sensory impairments (e.g. Vision disability, Hearing disability)    </a:t>
            </a:r>
          </a:p>
          <a:p>
            <a:pPr marL="342900" indent="-342900" fontAlgn="base">
              <a:buFont typeface="Arial" panose="020B0604020202020204" pitchFamily="34" charset="0"/>
              <a:buChar char="•"/>
            </a:pPr>
            <a:r>
              <a:rPr lang="en-US" sz="2400" dirty="0"/>
              <a:t>Mental impairments (e.g. Mood Disorders, Anxiety Disorders, Eating Disorders, Personality Disorders)  </a:t>
            </a:r>
          </a:p>
          <a:p>
            <a:pPr marL="342900" indent="-342900" fontAlgn="base">
              <a:buFont typeface="Arial" panose="020B0604020202020204" pitchFamily="34" charset="0"/>
              <a:buChar char="•"/>
            </a:pPr>
            <a:r>
              <a:rPr lang="en-US" sz="2400" dirty="0"/>
              <a:t>Intellectual/Learning impairments (e.g. Dyslexia, Down Syndrome, Autism) </a:t>
            </a:r>
          </a:p>
          <a:p>
            <a:endParaRPr lang="de-DE" sz="2400" dirty="0"/>
          </a:p>
        </p:txBody>
      </p:sp>
    </p:spTree>
    <p:extLst>
      <p:ext uri="{BB962C8B-B14F-4D97-AF65-F5344CB8AC3E}">
        <p14:creationId xmlns:p14="http://schemas.microsoft.com/office/powerpoint/2010/main" val="141946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EE62D3-1F0F-4503-A85D-B618C776F034}"/>
              </a:ext>
            </a:extLst>
          </p:cNvPr>
          <p:cNvSpPr>
            <a:spLocks noGrp="1"/>
          </p:cNvSpPr>
          <p:nvPr>
            <p:ph type="title"/>
          </p:nvPr>
        </p:nvSpPr>
        <p:spPr>
          <a:xfrm>
            <a:off x="588263" y="457200"/>
            <a:ext cx="11018520" cy="553998"/>
          </a:xfrm>
        </p:spPr>
        <p:txBody>
          <a:bodyPr/>
          <a:lstStyle/>
          <a:p>
            <a:r>
              <a:rPr lang="en-US" b="1" dirty="0"/>
              <a:t>Some Inspiration  </a:t>
            </a:r>
            <a:endParaRPr lang="de-DE" dirty="0"/>
          </a:p>
        </p:txBody>
      </p:sp>
      <p:sp>
        <p:nvSpPr>
          <p:cNvPr id="3" name="Textplatzhalter 2">
            <a:extLst>
              <a:ext uri="{FF2B5EF4-FFF2-40B4-BE49-F238E27FC236}">
                <a16:creationId xmlns:a16="http://schemas.microsoft.com/office/drawing/2014/main" id="{E87DBD3E-CCC3-48A1-B081-6A068923C848}"/>
              </a:ext>
            </a:extLst>
          </p:cNvPr>
          <p:cNvSpPr>
            <a:spLocks noGrp="1"/>
          </p:cNvSpPr>
          <p:nvPr>
            <p:ph type="body" sz="quarter" idx="10"/>
          </p:nvPr>
        </p:nvSpPr>
        <p:spPr>
          <a:xfrm>
            <a:off x="588263" y="1205770"/>
            <a:ext cx="11018520" cy="5539978"/>
          </a:xfrm>
        </p:spPr>
        <p:txBody>
          <a:bodyPr/>
          <a:lstStyle/>
          <a:p>
            <a:pPr fontAlgn="base"/>
            <a:r>
              <a:rPr lang="en-US" sz="2400" dirty="0"/>
              <a:t>How to empower people who are deaf or hard of hearing in group conversations such as conferences or roundtables?  </a:t>
            </a:r>
          </a:p>
          <a:p>
            <a:pPr fontAlgn="base"/>
            <a:r>
              <a:rPr lang="en-US" sz="2400" dirty="0"/>
              <a:t>How to efficiently collect and provide data on mobility and accessible places for people with disabilities?  </a:t>
            </a:r>
          </a:p>
          <a:p>
            <a:pPr fontAlgn="base"/>
            <a:r>
              <a:rPr lang="en-US" sz="2400" dirty="0"/>
              <a:t>How to increase the accessibility of websites through AI (e.g. automatically applying accessibility standards to websites; scanning new and revised content for accessibility issues daily; offering corrections to improve accessibility)?  </a:t>
            </a:r>
          </a:p>
          <a:p>
            <a:pPr fontAlgn="base"/>
            <a:r>
              <a:rPr lang="en-US" sz="2400" dirty="0"/>
              <a:t>How can an AI infused app help to motivate children manage Type 1 diabetes by gamifying the injection process?  </a:t>
            </a:r>
          </a:p>
          <a:p>
            <a:pPr fontAlgn="base"/>
            <a:r>
              <a:rPr lang="en-US" sz="2400" dirty="0"/>
              <a:t>How can AI support people with dyslexia? Think also about how to diagnose dyslexia.   </a:t>
            </a:r>
          </a:p>
          <a:p>
            <a:pPr fontAlgn="base"/>
            <a:r>
              <a:rPr lang="en-US" sz="2400" dirty="0"/>
              <a:t>How to empower people with down syndrome to better understand abstract concepts (including complex or long sentences) by translating information received into visuals such as symbols, muted videos or pictures.</a:t>
            </a:r>
          </a:p>
        </p:txBody>
      </p:sp>
    </p:spTree>
    <p:extLst>
      <p:ext uri="{BB962C8B-B14F-4D97-AF65-F5344CB8AC3E}">
        <p14:creationId xmlns:p14="http://schemas.microsoft.com/office/powerpoint/2010/main" val="16367308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EE62D3-1F0F-4503-A85D-B618C776F034}"/>
              </a:ext>
            </a:extLst>
          </p:cNvPr>
          <p:cNvSpPr>
            <a:spLocks noGrp="1"/>
          </p:cNvSpPr>
          <p:nvPr>
            <p:ph type="title"/>
          </p:nvPr>
        </p:nvSpPr>
        <p:spPr>
          <a:xfrm>
            <a:off x="588263" y="457200"/>
            <a:ext cx="11018520" cy="553998"/>
          </a:xfrm>
        </p:spPr>
        <p:txBody>
          <a:bodyPr/>
          <a:lstStyle/>
          <a:p>
            <a:r>
              <a:rPr lang="en-US" b="1" dirty="0"/>
              <a:t>Guidelines  </a:t>
            </a:r>
            <a:endParaRPr lang="de-DE" dirty="0"/>
          </a:p>
        </p:txBody>
      </p:sp>
      <p:sp>
        <p:nvSpPr>
          <p:cNvPr id="3" name="Textplatzhalter 2">
            <a:extLst>
              <a:ext uri="{FF2B5EF4-FFF2-40B4-BE49-F238E27FC236}">
                <a16:creationId xmlns:a16="http://schemas.microsoft.com/office/drawing/2014/main" id="{E87DBD3E-CCC3-48A1-B081-6A068923C848}"/>
              </a:ext>
            </a:extLst>
          </p:cNvPr>
          <p:cNvSpPr>
            <a:spLocks noGrp="1"/>
          </p:cNvSpPr>
          <p:nvPr>
            <p:ph type="body" sz="quarter" idx="10"/>
          </p:nvPr>
        </p:nvSpPr>
        <p:spPr>
          <a:xfrm>
            <a:off x="586390" y="1434370"/>
            <a:ext cx="11018520" cy="5946243"/>
          </a:xfrm>
        </p:spPr>
        <p:txBody>
          <a:bodyPr/>
          <a:lstStyle/>
          <a:p>
            <a:pPr fontAlgn="base"/>
            <a:r>
              <a:rPr lang="en-US" dirty="0"/>
              <a:t>Be curious, be creative and challenge yourself </a:t>
            </a:r>
          </a:p>
          <a:p>
            <a:pPr fontAlgn="base"/>
            <a:r>
              <a:rPr lang="en-US" dirty="0"/>
              <a:t>Objective: Your solution should help people with impairments </a:t>
            </a:r>
          </a:p>
          <a:p>
            <a:pPr fontAlgn="base"/>
            <a:endParaRPr lang="en-US" dirty="0"/>
          </a:p>
          <a:p>
            <a:pPr fontAlgn="base"/>
            <a:r>
              <a:rPr lang="en-US" dirty="0"/>
              <a:t>Use whatever technology, frameworks and languages you prefer </a:t>
            </a:r>
          </a:p>
          <a:p>
            <a:pPr fontAlgn="base"/>
            <a:r>
              <a:rPr lang="en-US" dirty="0"/>
              <a:t>We´d love to support you using Microsoft Azure, but this is no requirement </a:t>
            </a:r>
          </a:p>
          <a:p>
            <a:pPr fontAlgn="base"/>
            <a:r>
              <a:rPr lang="en-US" dirty="0"/>
              <a:t>We will provide free Azure Credits for all teams </a:t>
            </a:r>
          </a:p>
          <a:p>
            <a:pPr fontAlgn="base"/>
            <a:r>
              <a:rPr lang="en-US" dirty="0"/>
              <a:t>We will offer additional hardware for your projects (</a:t>
            </a:r>
            <a:r>
              <a:rPr lang="en-US" dirty="0" err="1"/>
              <a:t>Tobii</a:t>
            </a:r>
            <a:r>
              <a:rPr lang="en-US" dirty="0"/>
              <a:t> Eye Tracker, Cortana Speaker, Kinect, Raspberry PI etc.) </a:t>
            </a:r>
          </a:p>
          <a:p>
            <a:pPr fontAlgn="base"/>
            <a:r>
              <a:rPr lang="en-US" dirty="0"/>
              <a:t>We have a Xbox </a:t>
            </a:r>
            <a:r>
              <a:rPr lang="en-US" dirty="0">
                <a:sym typeface="Wingdings" panose="05000000000000000000" pitchFamily="2" charset="2"/>
              </a:rPr>
              <a:t> </a:t>
            </a:r>
            <a:endParaRPr lang="en-US" dirty="0"/>
          </a:p>
          <a:p>
            <a:pPr fontAlgn="base"/>
            <a:endParaRPr lang="en-US" dirty="0"/>
          </a:p>
          <a:p>
            <a:pPr fontAlgn="base"/>
            <a:endParaRPr lang="de-DE" dirty="0"/>
          </a:p>
        </p:txBody>
      </p:sp>
    </p:spTree>
    <p:extLst>
      <p:ext uri="{BB962C8B-B14F-4D97-AF65-F5344CB8AC3E}">
        <p14:creationId xmlns:p14="http://schemas.microsoft.com/office/powerpoint/2010/main" val="4897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uppieren 27">
            <a:extLst>
              <a:ext uri="{FF2B5EF4-FFF2-40B4-BE49-F238E27FC236}">
                <a16:creationId xmlns:a16="http://schemas.microsoft.com/office/drawing/2014/main" id="{C4EC4631-37D1-4E53-B6ED-F80D21B9F6E8}"/>
              </a:ext>
            </a:extLst>
          </p:cNvPr>
          <p:cNvGrpSpPr/>
          <p:nvPr/>
        </p:nvGrpSpPr>
        <p:grpSpPr>
          <a:xfrm>
            <a:off x="4947286" y="71549"/>
            <a:ext cx="8221134" cy="1614885"/>
            <a:chOff x="1985433" y="97306"/>
            <a:chExt cx="8221134" cy="1614885"/>
          </a:xfrm>
        </p:grpSpPr>
        <p:sp>
          <p:nvSpPr>
            <p:cNvPr id="3" name="Textfeld 2">
              <a:extLst>
                <a:ext uri="{FF2B5EF4-FFF2-40B4-BE49-F238E27FC236}">
                  <a16:creationId xmlns:a16="http://schemas.microsoft.com/office/drawing/2014/main" id="{3685C533-9B69-4D6A-AE8D-42B3C182C9AD}"/>
                </a:ext>
              </a:extLst>
            </p:cNvPr>
            <p:cNvSpPr txBox="1"/>
            <p:nvPr/>
          </p:nvSpPr>
          <p:spPr>
            <a:xfrm>
              <a:off x="1985433" y="211666"/>
              <a:ext cx="8221134" cy="615553"/>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Azure Cognitive Services</a:t>
              </a:r>
            </a:p>
            <a:p>
              <a:pPr algn="ctr"/>
              <a:r>
                <a:rPr lang="en-US" sz="2000" dirty="0">
                  <a:gradFill>
                    <a:gsLst>
                      <a:gs pos="2917">
                        <a:schemeClr val="tx1"/>
                      </a:gs>
                      <a:gs pos="30000">
                        <a:schemeClr val="tx1"/>
                      </a:gs>
                    </a:gsLst>
                    <a:lin ang="5400000" scaled="0"/>
                  </a:gradFill>
                </a:rPr>
                <a:t>Infuse AI into your apps with APIs for: </a:t>
              </a:r>
            </a:p>
          </p:txBody>
        </p:sp>
        <p:grpSp>
          <p:nvGrpSpPr>
            <p:cNvPr id="16" name="Gruppieren 15">
              <a:extLst>
                <a:ext uri="{FF2B5EF4-FFF2-40B4-BE49-F238E27FC236}">
                  <a16:creationId xmlns:a16="http://schemas.microsoft.com/office/drawing/2014/main" id="{FE73D6CE-CA06-4FE3-92FE-F236E5CF9AD5}"/>
                </a:ext>
              </a:extLst>
            </p:cNvPr>
            <p:cNvGrpSpPr/>
            <p:nvPr/>
          </p:nvGrpSpPr>
          <p:grpSpPr>
            <a:xfrm>
              <a:off x="3545051" y="962992"/>
              <a:ext cx="5252154" cy="749199"/>
              <a:chOff x="3714385" y="962992"/>
              <a:chExt cx="5252154" cy="749199"/>
            </a:xfrm>
          </p:grpSpPr>
          <p:grpSp>
            <p:nvGrpSpPr>
              <p:cNvPr id="10" name="Gruppieren 9">
                <a:extLst>
                  <a:ext uri="{FF2B5EF4-FFF2-40B4-BE49-F238E27FC236}">
                    <a16:creationId xmlns:a16="http://schemas.microsoft.com/office/drawing/2014/main" id="{8B30B8BA-D395-4799-9693-0B553754009E}"/>
                  </a:ext>
                </a:extLst>
              </p:cNvPr>
              <p:cNvGrpSpPr/>
              <p:nvPr/>
            </p:nvGrpSpPr>
            <p:grpSpPr>
              <a:xfrm>
                <a:off x="3908356" y="962992"/>
                <a:ext cx="4762213" cy="409805"/>
                <a:chOff x="3416828" y="1098459"/>
                <a:chExt cx="4762213" cy="409805"/>
              </a:xfrm>
            </p:grpSpPr>
            <p:sp>
              <p:nvSpPr>
                <p:cNvPr id="4" name="Eye" title="Icon of an eye">
                  <a:extLst>
                    <a:ext uri="{FF2B5EF4-FFF2-40B4-BE49-F238E27FC236}">
                      <a16:creationId xmlns:a16="http://schemas.microsoft.com/office/drawing/2014/main" id="{7880D0D3-B883-4080-A8FC-4701274CC227}"/>
                    </a:ext>
                  </a:extLst>
                </p:cNvPr>
                <p:cNvSpPr>
                  <a:spLocks noChangeAspect="1" noEditPoints="1"/>
                </p:cNvSpPr>
                <p:nvPr/>
              </p:nvSpPr>
              <p:spPr bwMode="auto">
                <a:xfrm>
                  <a:off x="3416828" y="1142504"/>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Microsoft_E720" title="Icon of a microphone">
                  <a:extLst>
                    <a:ext uri="{FF2B5EF4-FFF2-40B4-BE49-F238E27FC236}">
                      <a16:creationId xmlns:a16="http://schemas.microsoft.com/office/drawing/2014/main" id="{B4AF93F7-0754-4FE3-BC9A-F25C3FF4F1CB}"/>
                    </a:ext>
                  </a:extLst>
                </p:cNvPr>
                <p:cNvSpPr>
                  <a:spLocks noChangeAspect="1" noEditPoints="1"/>
                </p:cNvSpPr>
                <p:nvPr/>
              </p:nvSpPr>
              <p:spPr bwMode="auto">
                <a:xfrm>
                  <a:off x="4580407" y="1135670"/>
                  <a:ext cx="26215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 name="Characters_E8C1" title="Icon of the letter A and a letter in another language">
                  <a:extLst>
                    <a:ext uri="{FF2B5EF4-FFF2-40B4-BE49-F238E27FC236}">
                      <a16:creationId xmlns:a16="http://schemas.microsoft.com/office/drawing/2014/main" id="{D8988880-3C48-40A8-8AC2-DE0539D6A30E}"/>
                    </a:ext>
                  </a:extLst>
                </p:cNvPr>
                <p:cNvSpPr>
                  <a:spLocks noChangeAspect="1" noEditPoints="1"/>
                </p:cNvSpPr>
                <p:nvPr/>
              </p:nvSpPr>
              <p:spPr bwMode="auto">
                <a:xfrm>
                  <a:off x="5617255" y="1098459"/>
                  <a:ext cx="354584" cy="36576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p:spPr>
              <p:txBody>
                <a:bodyPr vert="horz" wrap="square" lIns="91440" tIns="45720" rIns="91440" bIns="45720" numCol="1" anchor="t" anchorCtr="0" compatLnSpc="1">
                  <a:prstTxWarp prst="textNoShape">
                    <a:avLst/>
                  </a:prstTxWarp>
                </a:bodyPr>
                <a:lstStyle/>
                <a:p>
                  <a:endParaRPr lang="en-US" dirty="0"/>
                </a:p>
              </p:txBody>
            </p:sp>
            <p:sp>
              <p:nvSpPr>
                <p:cNvPr id="7" name="magnify" title="Icon of a magnifying glass">
                  <a:extLst>
                    <a:ext uri="{FF2B5EF4-FFF2-40B4-BE49-F238E27FC236}">
                      <a16:creationId xmlns:a16="http://schemas.microsoft.com/office/drawing/2014/main" id="{60FB0975-8DC6-4B1B-9313-F7700707EA1D}"/>
                    </a:ext>
                  </a:extLst>
                </p:cNvPr>
                <p:cNvSpPr>
                  <a:spLocks noChangeAspect="1" noEditPoints="1"/>
                </p:cNvSpPr>
                <p:nvPr/>
              </p:nvSpPr>
              <p:spPr bwMode="auto">
                <a:xfrm flipH="1">
                  <a:off x="6746535" y="114250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Intelligence" title="Icon of circles connected by crossing lines">
                  <a:extLst>
                    <a:ext uri="{FF2B5EF4-FFF2-40B4-BE49-F238E27FC236}">
                      <a16:creationId xmlns:a16="http://schemas.microsoft.com/office/drawing/2014/main" id="{A406F93D-B9FE-48A1-B0B7-9192CF250246}"/>
                    </a:ext>
                  </a:extLst>
                </p:cNvPr>
                <p:cNvSpPr>
                  <a:spLocks noChangeAspect="1" noEditPoints="1"/>
                </p:cNvSpPr>
                <p:nvPr/>
              </p:nvSpPr>
              <p:spPr bwMode="auto">
                <a:xfrm>
                  <a:off x="7798403" y="1135670"/>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1" name="Textfeld 10">
                <a:extLst>
                  <a:ext uri="{FF2B5EF4-FFF2-40B4-BE49-F238E27FC236}">
                    <a16:creationId xmlns:a16="http://schemas.microsoft.com/office/drawing/2014/main" id="{9BE8FAEC-A206-436E-827B-5ABF6B36CE83}"/>
                  </a:ext>
                </a:extLst>
              </p:cNvPr>
              <p:cNvSpPr txBox="1"/>
              <p:nvPr/>
            </p:nvSpPr>
            <p:spPr>
              <a:xfrm>
                <a:off x="3714385" y="1401489"/>
                <a:ext cx="890861" cy="307777"/>
              </a:xfrm>
              <a:prstGeom prst="rect">
                <a:avLst/>
              </a:prstGeom>
              <a:noFill/>
            </p:spPr>
            <p:txBody>
              <a:bodyPr wrap="square" lIns="0" tIns="0" rIns="0" bIns="0" rtlCol="0">
                <a:spAutoFit/>
              </a:bodyPr>
              <a:lstStyle/>
              <a:p>
                <a:pPr algn="ctr"/>
                <a:r>
                  <a:rPr lang="de-DE" sz="1600" dirty="0">
                    <a:gradFill>
                      <a:gsLst>
                        <a:gs pos="2917">
                          <a:schemeClr val="tx1"/>
                        </a:gs>
                        <a:gs pos="30000">
                          <a:schemeClr val="tx1"/>
                        </a:gs>
                      </a:gsLst>
                      <a:lin ang="5400000" scaled="0"/>
                    </a:gradFill>
                  </a:rPr>
                  <a:t>Vision</a:t>
                </a:r>
                <a:r>
                  <a:rPr lang="de-DE" sz="2000" dirty="0">
                    <a:gradFill>
                      <a:gsLst>
                        <a:gs pos="2917">
                          <a:schemeClr val="tx1"/>
                        </a:gs>
                        <a:gs pos="30000">
                          <a:schemeClr val="tx1"/>
                        </a:gs>
                      </a:gsLst>
                      <a:lin ang="5400000" scaled="0"/>
                    </a:gradFill>
                  </a:rPr>
                  <a:t> </a:t>
                </a:r>
              </a:p>
            </p:txBody>
          </p:sp>
          <p:sp>
            <p:nvSpPr>
              <p:cNvPr id="12" name="Textfeld 11">
                <a:extLst>
                  <a:ext uri="{FF2B5EF4-FFF2-40B4-BE49-F238E27FC236}">
                    <a16:creationId xmlns:a16="http://schemas.microsoft.com/office/drawing/2014/main" id="{F848FF95-2B5B-404B-8DBD-FDD5CC480416}"/>
                  </a:ext>
                </a:extLst>
              </p:cNvPr>
              <p:cNvSpPr txBox="1"/>
              <p:nvPr/>
            </p:nvSpPr>
            <p:spPr>
              <a:xfrm>
                <a:off x="4775200" y="1384624"/>
                <a:ext cx="875917" cy="307777"/>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Speech</a:t>
                </a:r>
                <a:r>
                  <a:rPr lang="de-DE" sz="2000" dirty="0">
                    <a:gradFill>
                      <a:gsLst>
                        <a:gs pos="2917">
                          <a:schemeClr val="tx1"/>
                        </a:gs>
                        <a:gs pos="30000">
                          <a:schemeClr val="tx1"/>
                        </a:gs>
                      </a:gsLst>
                      <a:lin ang="5400000" scaled="0"/>
                    </a:gradFill>
                  </a:rPr>
                  <a:t> </a:t>
                </a:r>
              </a:p>
            </p:txBody>
          </p:sp>
          <p:sp>
            <p:nvSpPr>
              <p:cNvPr id="13" name="Textfeld 12">
                <a:extLst>
                  <a:ext uri="{FF2B5EF4-FFF2-40B4-BE49-F238E27FC236}">
                    <a16:creationId xmlns:a16="http://schemas.microsoft.com/office/drawing/2014/main" id="{DA395D17-BD04-4F29-AE80-19E81D3DC2B0}"/>
                  </a:ext>
                </a:extLst>
              </p:cNvPr>
              <p:cNvSpPr txBox="1"/>
              <p:nvPr/>
            </p:nvSpPr>
            <p:spPr>
              <a:xfrm>
                <a:off x="5760433" y="1384624"/>
                <a:ext cx="890861" cy="307777"/>
              </a:xfrm>
              <a:prstGeom prst="rect">
                <a:avLst/>
              </a:prstGeom>
              <a:noFill/>
            </p:spPr>
            <p:txBody>
              <a:bodyPr wrap="square" lIns="0" tIns="0" rIns="0" bIns="0" rtlCol="0">
                <a:spAutoFit/>
              </a:bodyPr>
              <a:lstStyle/>
              <a:p>
                <a:pPr algn="ctr"/>
                <a:r>
                  <a:rPr lang="de-DE" sz="1600" dirty="0">
                    <a:gradFill>
                      <a:gsLst>
                        <a:gs pos="2917">
                          <a:schemeClr val="tx1"/>
                        </a:gs>
                        <a:gs pos="30000">
                          <a:schemeClr val="tx1"/>
                        </a:gs>
                      </a:gsLst>
                      <a:lin ang="5400000" scaled="0"/>
                    </a:gradFill>
                  </a:rPr>
                  <a:t>Language</a:t>
                </a:r>
                <a:r>
                  <a:rPr lang="de-DE" sz="2000" dirty="0">
                    <a:gradFill>
                      <a:gsLst>
                        <a:gs pos="2917">
                          <a:schemeClr val="tx1"/>
                        </a:gs>
                        <a:gs pos="30000">
                          <a:schemeClr val="tx1"/>
                        </a:gs>
                      </a:gsLst>
                      <a:lin ang="5400000" scaled="0"/>
                    </a:gradFill>
                  </a:rPr>
                  <a:t> </a:t>
                </a:r>
              </a:p>
            </p:txBody>
          </p:sp>
          <p:sp>
            <p:nvSpPr>
              <p:cNvPr id="14" name="Textfeld 13">
                <a:extLst>
                  <a:ext uri="{FF2B5EF4-FFF2-40B4-BE49-F238E27FC236}">
                    <a16:creationId xmlns:a16="http://schemas.microsoft.com/office/drawing/2014/main" id="{151B3A79-2E8A-4D1F-BECE-4ABFE2BD0A20}"/>
                  </a:ext>
                </a:extLst>
              </p:cNvPr>
              <p:cNvSpPr txBox="1"/>
              <p:nvPr/>
            </p:nvSpPr>
            <p:spPr>
              <a:xfrm>
                <a:off x="6820744" y="1404414"/>
                <a:ext cx="1207523" cy="307777"/>
              </a:xfrm>
              <a:prstGeom prst="rect">
                <a:avLst/>
              </a:prstGeom>
              <a:noFill/>
            </p:spPr>
            <p:txBody>
              <a:bodyPr wrap="square" lIns="0" tIns="0" rIns="0" bIns="0" rtlCol="0">
                <a:spAutoFit/>
              </a:bodyPr>
              <a:lstStyle/>
              <a:p>
                <a:pPr algn="ctr"/>
                <a:r>
                  <a:rPr lang="de-DE" sz="1600" dirty="0">
                    <a:gradFill>
                      <a:gsLst>
                        <a:gs pos="2917">
                          <a:schemeClr val="tx1"/>
                        </a:gs>
                        <a:gs pos="30000">
                          <a:schemeClr val="tx1"/>
                        </a:gs>
                      </a:gsLst>
                      <a:lin ang="5400000" scaled="0"/>
                    </a:gradFill>
                  </a:rPr>
                  <a:t>Web Search</a:t>
                </a:r>
                <a:r>
                  <a:rPr lang="de-DE" sz="2000" dirty="0">
                    <a:gradFill>
                      <a:gsLst>
                        <a:gs pos="2917">
                          <a:schemeClr val="tx1"/>
                        </a:gs>
                        <a:gs pos="30000">
                          <a:schemeClr val="tx1"/>
                        </a:gs>
                      </a:gsLst>
                      <a:lin ang="5400000" scaled="0"/>
                    </a:gradFill>
                  </a:rPr>
                  <a:t> </a:t>
                </a:r>
              </a:p>
            </p:txBody>
          </p:sp>
          <p:sp>
            <p:nvSpPr>
              <p:cNvPr id="15" name="Textfeld 14">
                <a:extLst>
                  <a:ext uri="{FF2B5EF4-FFF2-40B4-BE49-F238E27FC236}">
                    <a16:creationId xmlns:a16="http://schemas.microsoft.com/office/drawing/2014/main" id="{9E8B5842-EFDD-4C05-A634-064154614F50}"/>
                  </a:ext>
                </a:extLst>
              </p:cNvPr>
              <p:cNvSpPr txBox="1"/>
              <p:nvPr/>
            </p:nvSpPr>
            <p:spPr>
              <a:xfrm>
                <a:off x="8090622" y="1404414"/>
                <a:ext cx="875917" cy="307777"/>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Decision</a:t>
                </a:r>
                <a:r>
                  <a:rPr lang="de-DE" sz="2000" dirty="0">
                    <a:gradFill>
                      <a:gsLst>
                        <a:gs pos="2917">
                          <a:schemeClr val="tx1"/>
                        </a:gs>
                        <a:gs pos="30000">
                          <a:schemeClr val="tx1"/>
                        </a:gs>
                      </a:gsLst>
                      <a:lin ang="5400000" scaled="0"/>
                    </a:gradFill>
                  </a:rPr>
                  <a:t> </a:t>
                </a:r>
              </a:p>
            </p:txBody>
          </p:sp>
        </p:grpSp>
        <p:sp>
          <p:nvSpPr>
            <p:cNvPr id="17" name="Rechteck 16">
              <a:extLst>
                <a:ext uri="{FF2B5EF4-FFF2-40B4-BE49-F238E27FC236}">
                  <a16:creationId xmlns:a16="http://schemas.microsoft.com/office/drawing/2014/main" id="{46C973B9-76B5-4DDD-A0CA-5AD237428BC5}"/>
                </a:ext>
              </a:extLst>
            </p:cNvPr>
            <p:cNvSpPr/>
            <p:nvPr/>
          </p:nvSpPr>
          <p:spPr bwMode="auto">
            <a:xfrm>
              <a:off x="3285067" y="97306"/>
              <a:ext cx="5765800" cy="1611960"/>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1" name="Textfeld 20">
            <a:extLst>
              <a:ext uri="{FF2B5EF4-FFF2-40B4-BE49-F238E27FC236}">
                <a16:creationId xmlns:a16="http://schemas.microsoft.com/office/drawing/2014/main" id="{F199B8E5-6AD7-4567-A402-E5E85364A3D3}"/>
              </a:ext>
            </a:extLst>
          </p:cNvPr>
          <p:cNvSpPr txBox="1"/>
          <p:nvPr/>
        </p:nvSpPr>
        <p:spPr>
          <a:xfrm>
            <a:off x="4041630" y="2574333"/>
            <a:ext cx="4394743" cy="307777"/>
          </a:xfrm>
          <a:prstGeom prst="rect">
            <a:avLst/>
          </a:prstGeom>
          <a:noFill/>
          <a:ln w="12700">
            <a:solidFill>
              <a:schemeClr val="tx1"/>
            </a:solidFill>
          </a:ln>
        </p:spPr>
        <p:txBody>
          <a:bodyPr wrap="square" lIns="0" tIns="0" rIns="0" bIns="0" rtlCol="0">
            <a:spAutoFit/>
          </a:bodyPr>
          <a:lstStyle/>
          <a:p>
            <a:pPr algn="ctr"/>
            <a:r>
              <a:rPr lang="en-US" sz="2000" b="1" dirty="0">
                <a:gradFill>
                  <a:gsLst>
                    <a:gs pos="2917">
                      <a:schemeClr val="tx1"/>
                    </a:gs>
                    <a:gs pos="30000">
                      <a:schemeClr val="tx1"/>
                    </a:gs>
                  </a:gsLst>
                  <a:lin ang="5400000" scaled="0"/>
                </a:gradFill>
              </a:rPr>
              <a:t>Azure Machine Learning services  </a:t>
            </a:r>
          </a:p>
        </p:txBody>
      </p:sp>
      <p:sp>
        <p:nvSpPr>
          <p:cNvPr id="22" name="Textfeld 21">
            <a:extLst>
              <a:ext uri="{FF2B5EF4-FFF2-40B4-BE49-F238E27FC236}">
                <a16:creationId xmlns:a16="http://schemas.microsoft.com/office/drawing/2014/main" id="{32B9FF80-02AA-4E77-96E2-0671F49C5BAD}"/>
              </a:ext>
            </a:extLst>
          </p:cNvPr>
          <p:cNvSpPr txBox="1"/>
          <p:nvPr/>
        </p:nvSpPr>
        <p:spPr>
          <a:xfrm>
            <a:off x="238744" y="1350210"/>
            <a:ext cx="4394743" cy="861774"/>
          </a:xfrm>
          <a:prstGeom prst="rect">
            <a:avLst/>
          </a:prstGeom>
          <a:noFill/>
          <a:ln w="12700">
            <a:solidFill>
              <a:schemeClr val="tx1"/>
            </a:solidFill>
          </a:ln>
        </p:spPr>
        <p:txBody>
          <a:bodyPr wrap="square" lIns="0" tIns="0" rIns="0" bIns="0" rtlCol="0">
            <a:spAutoFit/>
          </a:bodyPr>
          <a:lstStyle/>
          <a:p>
            <a:pPr algn="ctr"/>
            <a:r>
              <a:rPr lang="en-US" sz="2800" dirty="0">
                <a:gradFill>
                  <a:gsLst>
                    <a:gs pos="2917">
                      <a:schemeClr val="tx1"/>
                    </a:gs>
                    <a:gs pos="30000">
                      <a:schemeClr val="tx1"/>
                    </a:gs>
                  </a:gsLst>
                  <a:lin ang="5400000" scaled="0"/>
                </a:gradFill>
                <a:latin typeface="+mj-lt"/>
              </a:rPr>
              <a:t>Which Azure AI service should I use?</a:t>
            </a:r>
          </a:p>
        </p:txBody>
      </p:sp>
      <p:sp>
        <p:nvSpPr>
          <p:cNvPr id="23" name="Textfeld 22">
            <a:extLst>
              <a:ext uri="{FF2B5EF4-FFF2-40B4-BE49-F238E27FC236}">
                <a16:creationId xmlns:a16="http://schemas.microsoft.com/office/drawing/2014/main" id="{788D7638-5F00-43E7-975F-01F6A5428A55}"/>
              </a:ext>
            </a:extLst>
          </p:cNvPr>
          <p:cNvSpPr txBox="1"/>
          <p:nvPr/>
        </p:nvSpPr>
        <p:spPr>
          <a:xfrm>
            <a:off x="4459215" y="3098113"/>
            <a:ext cx="3559572" cy="309600"/>
          </a:xfrm>
          <a:prstGeom prst="rect">
            <a:avLst/>
          </a:prstGeom>
          <a:noFill/>
          <a:ln>
            <a:solidFill>
              <a:schemeClr val="tx1"/>
            </a:solidFill>
            <a:prstDash val="dash"/>
          </a:ln>
        </p:spPr>
        <p:txBody>
          <a:bodyPr wrap="square" lIns="0" tIns="0" rIns="0" bIns="0" rtlCol="0" anchor="ctr">
            <a:spAutoFit/>
          </a:bodyPr>
          <a:lstStyle/>
          <a:p>
            <a:pPr algn="ctr"/>
            <a:r>
              <a:rPr lang="en-US" sz="1600" dirty="0">
                <a:gradFill>
                  <a:gsLst>
                    <a:gs pos="2917">
                      <a:schemeClr val="tx1"/>
                    </a:gs>
                    <a:gs pos="30000">
                      <a:schemeClr val="tx1"/>
                    </a:gs>
                  </a:gsLst>
                  <a:lin ang="5400000" scaled="0"/>
                </a:gradFill>
              </a:rPr>
              <a:t>Do I want to use Python? </a:t>
            </a:r>
          </a:p>
        </p:txBody>
      </p:sp>
      <p:sp>
        <p:nvSpPr>
          <p:cNvPr id="24" name="Textfeld 23">
            <a:extLst>
              <a:ext uri="{FF2B5EF4-FFF2-40B4-BE49-F238E27FC236}">
                <a16:creationId xmlns:a16="http://schemas.microsoft.com/office/drawing/2014/main" id="{2D069B5F-5512-4F5F-BBEA-FF8D38C3B959}"/>
              </a:ext>
            </a:extLst>
          </p:cNvPr>
          <p:cNvSpPr txBox="1"/>
          <p:nvPr/>
        </p:nvSpPr>
        <p:spPr>
          <a:xfrm>
            <a:off x="2783669" y="3099024"/>
            <a:ext cx="890861" cy="307777"/>
          </a:xfrm>
          <a:prstGeom prst="rect">
            <a:avLst/>
          </a:prstGeom>
          <a:noFill/>
          <a:ln>
            <a:solidFill>
              <a:schemeClr val="tx1"/>
            </a:solidFill>
            <a:prstDash val="dash"/>
          </a:ln>
        </p:spPr>
        <p:txBody>
          <a:bodyPr wrap="square" lIns="0" tIns="0" rIns="0" bIns="0" rtlCol="0" anchor="ctr">
            <a:spAutoFit/>
          </a:bodyPr>
          <a:lstStyle/>
          <a:p>
            <a:pPr algn="ctr"/>
            <a:r>
              <a:rPr lang="de-DE" sz="1600" dirty="0">
                <a:gradFill>
                  <a:gsLst>
                    <a:gs pos="2917">
                      <a:schemeClr val="tx1"/>
                    </a:gs>
                    <a:gs pos="30000">
                      <a:schemeClr val="tx1"/>
                    </a:gs>
                  </a:gsLst>
                  <a:lin ang="5400000" scaled="0"/>
                </a:gradFill>
              </a:rPr>
              <a:t>Yes</a:t>
            </a:r>
            <a:r>
              <a:rPr lang="de-DE" sz="2000" dirty="0">
                <a:gradFill>
                  <a:gsLst>
                    <a:gs pos="2917">
                      <a:schemeClr val="tx1"/>
                    </a:gs>
                    <a:gs pos="30000">
                      <a:schemeClr val="tx1"/>
                    </a:gs>
                  </a:gsLst>
                  <a:lin ang="5400000" scaled="0"/>
                </a:gradFill>
              </a:rPr>
              <a:t> </a:t>
            </a:r>
          </a:p>
        </p:txBody>
      </p:sp>
      <p:sp>
        <p:nvSpPr>
          <p:cNvPr id="25" name="Textfeld 24">
            <a:extLst>
              <a:ext uri="{FF2B5EF4-FFF2-40B4-BE49-F238E27FC236}">
                <a16:creationId xmlns:a16="http://schemas.microsoft.com/office/drawing/2014/main" id="{049D1A27-ECBE-4F03-BFFB-3692A2816BC5}"/>
              </a:ext>
            </a:extLst>
          </p:cNvPr>
          <p:cNvSpPr txBox="1"/>
          <p:nvPr/>
        </p:nvSpPr>
        <p:spPr>
          <a:xfrm>
            <a:off x="8463249" y="3098113"/>
            <a:ext cx="890861" cy="307777"/>
          </a:xfrm>
          <a:prstGeom prst="rect">
            <a:avLst/>
          </a:prstGeom>
          <a:noFill/>
          <a:ln>
            <a:solidFill>
              <a:schemeClr val="tx1"/>
            </a:solidFill>
            <a:prstDash val="dash"/>
          </a:ln>
        </p:spPr>
        <p:txBody>
          <a:bodyPr wrap="square" lIns="0" tIns="0" rIns="0" bIns="0" rtlCol="0" anchor="ctr">
            <a:spAutoFit/>
          </a:bodyPr>
          <a:lstStyle/>
          <a:p>
            <a:pPr algn="ctr"/>
            <a:r>
              <a:rPr lang="de-DE" sz="1600" dirty="0" err="1">
                <a:gradFill>
                  <a:gsLst>
                    <a:gs pos="2917">
                      <a:schemeClr val="tx1"/>
                    </a:gs>
                    <a:gs pos="30000">
                      <a:schemeClr val="tx1"/>
                    </a:gs>
                  </a:gsLst>
                  <a:lin ang="5400000" scaled="0"/>
                </a:gradFill>
              </a:rPr>
              <a:t>No</a:t>
            </a:r>
            <a:r>
              <a:rPr lang="de-DE" sz="2000" dirty="0">
                <a:gradFill>
                  <a:gsLst>
                    <a:gs pos="2917">
                      <a:schemeClr val="tx1"/>
                    </a:gs>
                    <a:gs pos="30000">
                      <a:schemeClr val="tx1"/>
                    </a:gs>
                  </a:gsLst>
                  <a:lin ang="5400000" scaled="0"/>
                </a:gradFill>
              </a:rPr>
              <a:t> </a:t>
            </a:r>
          </a:p>
        </p:txBody>
      </p:sp>
      <p:sp>
        <p:nvSpPr>
          <p:cNvPr id="26" name="Textfeld 25">
            <a:extLst>
              <a:ext uri="{FF2B5EF4-FFF2-40B4-BE49-F238E27FC236}">
                <a16:creationId xmlns:a16="http://schemas.microsoft.com/office/drawing/2014/main" id="{469417DC-874A-49B3-8291-E133D91D1E6F}"/>
              </a:ext>
            </a:extLst>
          </p:cNvPr>
          <p:cNvSpPr txBox="1"/>
          <p:nvPr/>
        </p:nvSpPr>
        <p:spPr>
          <a:xfrm>
            <a:off x="7744468" y="3702121"/>
            <a:ext cx="2328421" cy="553998"/>
          </a:xfrm>
          <a:prstGeom prst="rect">
            <a:avLst/>
          </a:prstGeom>
          <a:noFill/>
          <a:ln>
            <a:solidFill>
              <a:schemeClr val="tx1"/>
            </a:solidFill>
            <a:prstDash val="dash"/>
          </a:ln>
        </p:spPr>
        <p:txBody>
          <a:bodyPr wrap="square" lIns="0" tIns="0" rIns="0" bIns="0" rtlCol="0">
            <a:spAutoFit/>
          </a:bodyPr>
          <a:lstStyle/>
          <a:p>
            <a:pPr algn="ctr"/>
            <a:r>
              <a:rPr lang="en-US" sz="1600" dirty="0">
                <a:gradFill>
                  <a:gsLst>
                    <a:gs pos="2917">
                      <a:schemeClr val="tx1"/>
                    </a:gs>
                    <a:gs pos="30000">
                      <a:schemeClr val="tx1"/>
                    </a:gs>
                  </a:gsLst>
                  <a:lin ang="5400000" scaled="0"/>
                </a:gradFill>
              </a:rPr>
              <a:t>Familiar with ML algorithms?</a:t>
            </a:r>
            <a:r>
              <a:rPr lang="en-US" sz="2000" dirty="0">
                <a:gradFill>
                  <a:gsLst>
                    <a:gs pos="2917">
                      <a:schemeClr val="tx1"/>
                    </a:gs>
                    <a:gs pos="30000">
                      <a:schemeClr val="tx1"/>
                    </a:gs>
                  </a:gsLst>
                  <a:lin ang="5400000" scaled="0"/>
                </a:gradFill>
              </a:rPr>
              <a:t> </a:t>
            </a:r>
          </a:p>
        </p:txBody>
      </p:sp>
      <p:sp>
        <p:nvSpPr>
          <p:cNvPr id="27" name="Textfeld 26">
            <a:extLst>
              <a:ext uri="{FF2B5EF4-FFF2-40B4-BE49-F238E27FC236}">
                <a16:creationId xmlns:a16="http://schemas.microsoft.com/office/drawing/2014/main" id="{A99AF899-AFF8-4503-A4D0-8AE430F9D506}"/>
              </a:ext>
            </a:extLst>
          </p:cNvPr>
          <p:cNvSpPr txBox="1"/>
          <p:nvPr/>
        </p:nvSpPr>
        <p:spPr>
          <a:xfrm>
            <a:off x="2064889" y="3709035"/>
            <a:ext cx="2328420" cy="553998"/>
          </a:xfrm>
          <a:prstGeom prst="rect">
            <a:avLst/>
          </a:prstGeom>
          <a:noFill/>
          <a:ln>
            <a:solidFill>
              <a:schemeClr val="tx1"/>
            </a:solidFill>
            <a:prstDash val="dash"/>
          </a:ln>
        </p:spPr>
        <p:txBody>
          <a:bodyPr wrap="square" lIns="0" tIns="0" rIns="0" bIns="0" rtlCol="0">
            <a:spAutoFit/>
          </a:bodyPr>
          <a:lstStyle/>
          <a:p>
            <a:pPr algn="ctr"/>
            <a:r>
              <a:rPr lang="en-US" sz="1600" dirty="0">
                <a:gradFill>
                  <a:gsLst>
                    <a:gs pos="2917">
                      <a:schemeClr val="tx1"/>
                    </a:gs>
                    <a:gs pos="30000">
                      <a:schemeClr val="tx1"/>
                    </a:gs>
                  </a:gsLst>
                  <a:lin ang="5400000" scaled="0"/>
                </a:gradFill>
              </a:rPr>
              <a:t>Do I want to use my own dev environment?</a:t>
            </a:r>
            <a:r>
              <a:rPr lang="en-US" sz="2000" dirty="0">
                <a:gradFill>
                  <a:gsLst>
                    <a:gs pos="2917">
                      <a:schemeClr val="tx1"/>
                    </a:gs>
                    <a:gs pos="30000">
                      <a:schemeClr val="tx1"/>
                    </a:gs>
                  </a:gsLst>
                  <a:lin ang="5400000" scaled="0"/>
                </a:gradFill>
              </a:rPr>
              <a:t> </a:t>
            </a:r>
          </a:p>
        </p:txBody>
      </p:sp>
      <p:sp>
        <p:nvSpPr>
          <p:cNvPr id="29" name="Textfeld 28">
            <a:extLst>
              <a:ext uri="{FF2B5EF4-FFF2-40B4-BE49-F238E27FC236}">
                <a16:creationId xmlns:a16="http://schemas.microsoft.com/office/drawing/2014/main" id="{2E58E58F-2968-472E-B46A-4D2C6995B93B}"/>
              </a:ext>
            </a:extLst>
          </p:cNvPr>
          <p:cNvSpPr txBox="1"/>
          <p:nvPr/>
        </p:nvSpPr>
        <p:spPr>
          <a:xfrm>
            <a:off x="1452085" y="615577"/>
            <a:ext cx="1968063" cy="492443"/>
          </a:xfrm>
          <a:prstGeom prst="rect">
            <a:avLst/>
          </a:prstGeom>
          <a:noFill/>
          <a:ln>
            <a:solidFill>
              <a:schemeClr val="tx1"/>
            </a:solidFill>
            <a:prstDash val="dash"/>
          </a:ln>
        </p:spPr>
        <p:txBody>
          <a:bodyPr wrap="square" lIns="0" tIns="0" rIns="0" bIns="0" rtlCol="0">
            <a:spAutoFit/>
          </a:bodyPr>
          <a:lstStyle/>
          <a:p>
            <a:pPr algn="ctr"/>
            <a:r>
              <a:rPr lang="en-US" sz="1600" dirty="0">
                <a:gradFill>
                  <a:gsLst>
                    <a:gs pos="2917">
                      <a:schemeClr val="tx1"/>
                    </a:gs>
                    <a:gs pos="30000">
                      <a:schemeClr val="tx1"/>
                    </a:gs>
                  </a:gsLst>
                  <a:lin ang="5400000" scaled="0"/>
                </a:gradFill>
              </a:rPr>
              <a:t>I want to use pre-built models  </a:t>
            </a:r>
          </a:p>
        </p:txBody>
      </p:sp>
      <p:sp>
        <p:nvSpPr>
          <p:cNvPr id="31" name="Textfeld 30">
            <a:extLst>
              <a:ext uri="{FF2B5EF4-FFF2-40B4-BE49-F238E27FC236}">
                <a16:creationId xmlns:a16="http://schemas.microsoft.com/office/drawing/2014/main" id="{7BA4260E-42D4-4867-AA96-1FED07FEF71A}"/>
              </a:ext>
            </a:extLst>
          </p:cNvPr>
          <p:cNvSpPr txBox="1"/>
          <p:nvPr/>
        </p:nvSpPr>
        <p:spPr>
          <a:xfrm>
            <a:off x="1452086" y="2477083"/>
            <a:ext cx="1968063" cy="492443"/>
          </a:xfrm>
          <a:prstGeom prst="rect">
            <a:avLst/>
          </a:prstGeom>
          <a:noFill/>
          <a:ln>
            <a:solidFill>
              <a:schemeClr val="tx1"/>
            </a:solidFill>
            <a:prstDash val="dash"/>
          </a:ln>
        </p:spPr>
        <p:txBody>
          <a:bodyPr wrap="square" lIns="0" tIns="0" rIns="0" bIns="0" rtlCol="0">
            <a:spAutoFit/>
          </a:bodyPr>
          <a:lstStyle/>
          <a:p>
            <a:pPr algn="ctr"/>
            <a:r>
              <a:rPr lang="en-US" sz="1600" dirty="0">
                <a:gradFill>
                  <a:gsLst>
                    <a:gs pos="2917">
                      <a:schemeClr val="tx1"/>
                    </a:gs>
                    <a:gs pos="30000">
                      <a:schemeClr val="tx1"/>
                    </a:gs>
                  </a:gsLst>
                  <a:lin ang="5400000" scaled="0"/>
                </a:gradFill>
              </a:rPr>
              <a:t>I want to build my own models  </a:t>
            </a:r>
          </a:p>
        </p:txBody>
      </p:sp>
      <p:cxnSp>
        <p:nvCxnSpPr>
          <p:cNvPr id="32" name="Gerader Verbinder 31">
            <a:extLst>
              <a:ext uri="{FF2B5EF4-FFF2-40B4-BE49-F238E27FC236}">
                <a16:creationId xmlns:a16="http://schemas.microsoft.com/office/drawing/2014/main" id="{01663369-CC2A-4DC9-BA9C-40874D4FC8EA}"/>
              </a:ext>
            </a:extLst>
          </p:cNvPr>
          <p:cNvCxnSpPr>
            <a:stCxn id="29" idx="2"/>
            <a:endCxn id="22" idx="0"/>
          </p:cNvCxnSpPr>
          <p:nvPr/>
        </p:nvCxnSpPr>
        <p:spPr>
          <a:xfrm flipH="1">
            <a:off x="2436116" y="1108020"/>
            <a:ext cx="1" cy="24219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F874A041-9875-48C4-8FEC-BFD4BC413AB5}"/>
              </a:ext>
            </a:extLst>
          </p:cNvPr>
          <p:cNvCxnSpPr>
            <a:cxnSpLocks/>
            <a:stCxn id="29" idx="3"/>
            <a:endCxn id="17" idx="1"/>
          </p:cNvCxnSpPr>
          <p:nvPr/>
        </p:nvCxnSpPr>
        <p:spPr>
          <a:xfrm>
            <a:off x="3420148" y="861799"/>
            <a:ext cx="2826772" cy="1573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FD158AAA-7848-40CE-ADE6-21AB8424346C}"/>
              </a:ext>
            </a:extLst>
          </p:cNvPr>
          <p:cNvCxnSpPr>
            <a:cxnSpLocks/>
            <a:stCxn id="22" idx="2"/>
            <a:endCxn id="31" idx="0"/>
          </p:cNvCxnSpPr>
          <p:nvPr/>
        </p:nvCxnSpPr>
        <p:spPr>
          <a:xfrm>
            <a:off x="2436116" y="2211984"/>
            <a:ext cx="2" cy="26509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9E1EC05E-FCD3-4EA3-A803-06B1109BC7D0}"/>
              </a:ext>
            </a:extLst>
          </p:cNvPr>
          <p:cNvCxnSpPr>
            <a:stCxn id="31" idx="3"/>
            <a:endCxn id="21" idx="1"/>
          </p:cNvCxnSpPr>
          <p:nvPr/>
        </p:nvCxnSpPr>
        <p:spPr>
          <a:xfrm>
            <a:off x="3420149" y="2723305"/>
            <a:ext cx="621481" cy="49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feld 44">
            <a:extLst>
              <a:ext uri="{FF2B5EF4-FFF2-40B4-BE49-F238E27FC236}">
                <a16:creationId xmlns:a16="http://schemas.microsoft.com/office/drawing/2014/main" id="{2F15D730-CEBD-4CA3-8C26-A9C9F2CCFBDA}"/>
              </a:ext>
            </a:extLst>
          </p:cNvPr>
          <p:cNvSpPr txBox="1"/>
          <p:nvPr/>
        </p:nvSpPr>
        <p:spPr>
          <a:xfrm>
            <a:off x="179773" y="4441630"/>
            <a:ext cx="2880000" cy="2277547"/>
          </a:xfrm>
          <a:prstGeom prst="rect">
            <a:avLst/>
          </a:prstGeom>
          <a:noFill/>
          <a:ln w="12700">
            <a:solidFill>
              <a:schemeClr val="tx1"/>
            </a:solidFill>
          </a:ln>
        </p:spPr>
        <p:txBody>
          <a:bodyPr wrap="square" lIns="0" tIns="0" rIns="0" bIns="0" rtlCol="0">
            <a:spAutoFit/>
          </a:bodyPr>
          <a:lstStyle/>
          <a:p>
            <a:pPr algn="ctr"/>
            <a:r>
              <a:rPr lang="en-US" sz="1800" b="1" dirty="0">
                <a:gradFill>
                  <a:gsLst>
                    <a:gs pos="2917">
                      <a:schemeClr val="tx1"/>
                    </a:gs>
                    <a:gs pos="30000">
                      <a:schemeClr val="tx1"/>
                    </a:gs>
                  </a:gsLst>
                  <a:lin ang="5400000" scaled="0"/>
                </a:gradFill>
              </a:rPr>
              <a:t>Azure ML </a:t>
            </a:r>
          </a:p>
          <a:p>
            <a:pPr algn="ctr"/>
            <a:r>
              <a:rPr lang="en-US" sz="1800" b="1" dirty="0">
                <a:gradFill>
                  <a:gsLst>
                    <a:gs pos="2917">
                      <a:schemeClr val="tx1"/>
                    </a:gs>
                    <a:gs pos="30000">
                      <a:schemeClr val="tx1"/>
                    </a:gs>
                  </a:gsLst>
                  <a:lin ang="5400000" scaled="0"/>
                </a:gradFill>
              </a:rPr>
              <a:t>Python SDK</a:t>
            </a:r>
          </a:p>
          <a:p>
            <a:pPr algn="ctr"/>
            <a:r>
              <a:rPr lang="en-US" sz="1600" dirty="0">
                <a:gradFill>
                  <a:gsLst>
                    <a:gs pos="2917">
                      <a:schemeClr val="tx1"/>
                    </a:gs>
                    <a:gs pos="30000">
                      <a:schemeClr val="tx1"/>
                    </a:gs>
                  </a:gsLst>
                  <a:lin ang="5400000" scaled="0"/>
                </a:gradFill>
              </a:rPr>
              <a:t>Install the SDK in any Python environment (Jupyter Notebooks, VS Code etc.) and use it with all popular ML frameworks. </a:t>
            </a:r>
          </a:p>
          <a:p>
            <a:pPr algn="ctr"/>
            <a:endParaRPr lang="en-US" sz="1600" dirty="0">
              <a:gradFill>
                <a:gsLst>
                  <a:gs pos="2917">
                    <a:schemeClr val="tx1"/>
                  </a:gs>
                  <a:gs pos="30000">
                    <a:schemeClr val="tx1"/>
                  </a:gs>
                </a:gsLst>
                <a:lin ang="5400000" scaled="0"/>
              </a:gradFill>
            </a:endParaRPr>
          </a:p>
          <a:p>
            <a:pPr algn="ctr"/>
            <a:endParaRPr lang="en-US" sz="1600" dirty="0">
              <a:gradFill>
                <a:gsLst>
                  <a:gs pos="2917">
                    <a:schemeClr val="tx1"/>
                  </a:gs>
                  <a:gs pos="30000">
                    <a:schemeClr val="tx1"/>
                  </a:gs>
                </a:gsLst>
                <a:lin ang="5400000" scaled="0"/>
              </a:gradFill>
            </a:endParaRPr>
          </a:p>
        </p:txBody>
      </p:sp>
      <p:sp>
        <p:nvSpPr>
          <p:cNvPr id="47" name="Textfeld 46">
            <a:extLst>
              <a:ext uri="{FF2B5EF4-FFF2-40B4-BE49-F238E27FC236}">
                <a16:creationId xmlns:a16="http://schemas.microsoft.com/office/drawing/2014/main" id="{CFAD6819-4FD8-4E8B-8DA3-07A3D8C17B18}"/>
              </a:ext>
            </a:extLst>
          </p:cNvPr>
          <p:cNvSpPr txBox="1"/>
          <p:nvPr/>
        </p:nvSpPr>
        <p:spPr>
          <a:xfrm>
            <a:off x="3258613" y="4432126"/>
            <a:ext cx="2880000" cy="2277547"/>
          </a:xfrm>
          <a:prstGeom prst="rect">
            <a:avLst/>
          </a:prstGeom>
          <a:noFill/>
          <a:ln w="12700">
            <a:solidFill>
              <a:schemeClr val="tx1"/>
            </a:solidFill>
          </a:ln>
        </p:spPr>
        <p:txBody>
          <a:bodyPr wrap="square" lIns="0" tIns="0" rIns="0" bIns="0" rtlCol="0">
            <a:spAutoFit/>
          </a:bodyPr>
          <a:lstStyle/>
          <a:p>
            <a:pPr algn="ctr"/>
            <a:r>
              <a:rPr lang="en-US" sz="1800" b="1" dirty="0">
                <a:gradFill>
                  <a:gsLst>
                    <a:gs pos="2917">
                      <a:schemeClr val="tx1"/>
                    </a:gs>
                    <a:gs pos="30000">
                      <a:schemeClr val="tx1"/>
                    </a:gs>
                  </a:gsLst>
                  <a:lin ang="5400000" scaled="0"/>
                </a:gradFill>
              </a:rPr>
              <a:t>Azure ML </a:t>
            </a:r>
          </a:p>
          <a:p>
            <a:pPr algn="ctr"/>
            <a:r>
              <a:rPr lang="en-US" sz="1800" b="1" dirty="0">
                <a:gradFill>
                  <a:gsLst>
                    <a:gs pos="2917">
                      <a:schemeClr val="tx1"/>
                    </a:gs>
                    <a:gs pos="30000">
                      <a:schemeClr val="tx1"/>
                    </a:gs>
                  </a:gsLst>
                  <a:lin ang="5400000" scaled="0"/>
                </a:gradFill>
              </a:rPr>
              <a:t>Notebook VMs</a:t>
            </a:r>
          </a:p>
          <a:p>
            <a:pPr algn="ctr"/>
            <a:r>
              <a:rPr lang="en-US" sz="1600" dirty="0">
                <a:gradFill>
                  <a:gsLst>
                    <a:gs pos="2917">
                      <a:schemeClr val="tx1"/>
                    </a:gs>
                    <a:gs pos="30000">
                      <a:schemeClr val="tx1"/>
                    </a:gs>
                  </a:gsLst>
                  <a:lin ang="5400000" scaled="0"/>
                </a:gradFill>
              </a:rPr>
              <a:t>Cloud Hosted VMs with Jupyter Notebooks. Preconfigured with the Azure Python SDK, popular frameworks, and smooth integration with Azure compute.</a:t>
            </a:r>
          </a:p>
          <a:p>
            <a:pPr algn="ctr"/>
            <a:endParaRPr lang="en-US" sz="1600" dirty="0">
              <a:gradFill>
                <a:gsLst>
                  <a:gs pos="2917">
                    <a:schemeClr val="tx1"/>
                  </a:gs>
                  <a:gs pos="30000">
                    <a:schemeClr val="tx1"/>
                  </a:gs>
                </a:gsLst>
                <a:lin ang="5400000" scaled="0"/>
              </a:gradFill>
            </a:endParaRPr>
          </a:p>
          <a:p>
            <a:pPr algn="ctr"/>
            <a:endParaRPr lang="en-US" sz="1600" dirty="0">
              <a:gradFill>
                <a:gsLst>
                  <a:gs pos="2917">
                    <a:schemeClr val="tx1"/>
                  </a:gs>
                  <a:gs pos="30000">
                    <a:schemeClr val="tx1"/>
                  </a:gs>
                </a:gsLst>
                <a:lin ang="5400000" scaled="0"/>
              </a:gradFill>
            </a:endParaRPr>
          </a:p>
        </p:txBody>
      </p:sp>
      <p:sp>
        <p:nvSpPr>
          <p:cNvPr id="48" name="Textfeld 47">
            <a:extLst>
              <a:ext uri="{FF2B5EF4-FFF2-40B4-BE49-F238E27FC236}">
                <a16:creationId xmlns:a16="http://schemas.microsoft.com/office/drawing/2014/main" id="{A04628B7-19D0-4CCA-B4E1-B9BDE479BA0C}"/>
              </a:ext>
            </a:extLst>
          </p:cNvPr>
          <p:cNvSpPr txBox="1"/>
          <p:nvPr/>
        </p:nvSpPr>
        <p:spPr>
          <a:xfrm>
            <a:off x="6246920" y="4441630"/>
            <a:ext cx="2088409" cy="2277547"/>
          </a:xfrm>
          <a:prstGeom prst="rect">
            <a:avLst/>
          </a:prstGeom>
          <a:noFill/>
          <a:ln w="12700">
            <a:solidFill>
              <a:schemeClr val="tx1"/>
            </a:solidFill>
          </a:ln>
        </p:spPr>
        <p:txBody>
          <a:bodyPr wrap="square" lIns="0" tIns="0" rIns="0" bIns="0" rtlCol="0">
            <a:spAutoFit/>
          </a:bodyPr>
          <a:lstStyle/>
          <a:p>
            <a:pPr algn="ctr"/>
            <a:r>
              <a:rPr lang="en-US" sz="1800" b="1" dirty="0">
                <a:gradFill>
                  <a:gsLst>
                    <a:gs pos="2917">
                      <a:schemeClr val="tx1"/>
                    </a:gs>
                    <a:gs pos="30000">
                      <a:schemeClr val="tx1"/>
                    </a:gs>
                  </a:gsLst>
                  <a:lin ang="5400000" scaled="0"/>
                </a:gradFill>
              </a:rPr>
              <a:t>Azure ML </a:t>
            </a:r>
          </a:p>
          <a:p>
            <a:pPr algn="ctr"/>
            <a:r>
              <a:rPr lang="en-US" sz="1800" b="1" dirty="0">
                <a:gradFill>
                  <a:gsLst>
                    <a:gs pos="2917">
                      <a:schemeClr val="tx1"/>
                    </a:gs>
                    <a:gs pos="30000">
                      <a:schemeClr val="tx1"/>
                    </a:gs>
                  </a:gsLst>
                  <a:lin ang="5400000" scaled="0"/>
                </a:gradFill>
              </a:rPr>
              <a:t>Visual interface</a:t>
            </a:r>
          </a:p>
          <a:p>
            <a:pPr algn="ctr"/>
            <a:r>
              <a:rPr lang="en-US" sz="1600" dirty="0">
                <a:gradFill>
                  <a:gsLst>
                    <a:gs pos="2917">
                      <a:schemeClr val="tx1"/>
                    </a:gs>
                    <a:gs pos="30000">
                      <a:schemeClr val="tx1"/>
                    </a:gs>
                  </a:gsLst>
                  <a:lin ang="5400000" scaled="0"/>
                </a:gradFill>
              </a:rPr>
              <a:t>Prep data, train, deploy, manage and track machine learning models with a drag &amp; drop interface. </a:t>
            </a:r>
          </a:p>
          <a:p>
            <a:pPr algn="ctr"/>
            <a:endParaRPr lang="en-US" sz="1600" dirty="0">
              <a:gradFill>
                <a:gsLst>
                  <a:gs pos="2917">
                    <a:schemeClr val="tx1"/>
                  </a:gs>
                  <a:gs pos="30000">
                    <a:schemeClr val="tx1"/>
                  </a:gs>
                </a:gsLst>
                <a:lin ang="5400000" scaled="0"/>
              </a:gradFill>
            </a:endParaRPr>
          </a:p>
          <a:p>
            <a:pPr algn="ctr"/>
            <a:endParaRPr lang="en-US" sz="1600" dirty="0">
              <a:gradFill>
                <a:gsLst>
                  <a:gs pos="2917">
                    <a:schemeClr val="tx1"/>
                  </a:gs>
                  <a:gs pos="30000">
                    <a:schemeClr val="tx1"/>
                  </a:gs>
                </a:gsLst>
                <a:lin ang="5400000" scaled="0"/>
              </a:gradFill>
            </a:endParaRPr>
          </a:p>
        </p:txBody>
      </p:sp>
      <p:sp>
        <p:nvSpPr>
          <p:cNvPr id="49" name="Textfeld 48">
            <a:extLst>
              <a:ext uri="{FF2B5EF4-FFF2-40B4-BE49-F238E27FC236}">
                <a16:creationId xmlns:a16="http://schemas.microsoft.com/office/drawing/2014/main" id="{D0A35517-4ED4-4BF9-B4E7-1D10C75C5444}"/>
              </a:ext>
            </a:extLst>
          </p:cNvPr>
          <p:cNvSpPr txBox="1"/>
          <p:nvPr/>
        </p:nvSpPr>
        <p:spPr>
          <a:xfrm>
            <a:off x="8443637" y="4441630"/>
            <a:ext cx="3460776" cy="2277547"/>
          </a:xfrm>
          <a:prstGeom prst="rect">
            <a:avLst/>
          </a:prstGeom>
          <a:noFill/>
          <a:ln w="12700">
            <a:solidFill>
              <a:schemeClr val="tx1"/>
            </a:solidFill>
          </a:ln>
        </p:spPr>
        <p:txBody>
          <a:bodyPr wrap="square" lIns="0" tIns="0" rIns="0" bIns="0" rtlCol="0">
            <a:spAutoFit/>
          </a:bodyPr>
          <a:lstStyle/>
          <a:p>
            <a:pPr algn="ctr"/>
            <a:r>
              <a:rPr lang="en-US" sz="1800" b="1" dirty="0">
                <a:gradFill>
                  <a:gsLst>
                    <a:gs pos="2917">
                      <a:schemeClr val="tx1"/>
                    </a:gs>
                    <a:gs pos="30000">
                      <a:schemeClr val="tx1"/>
                    </a:gs>
                  </a:gsLst>
                  <a:lin ang="5400000" scaled="0"/>
                </a:gradFill>
              </a:rPr>
              <a:t>Azure ML </a:t>
            </a:r>
          </a:p>
          <a:p>
            <a:pPr algn="ctr"/>
            <a:r>
              <a:rPr lang="en-US" sz="1800" b="1" dirty="0">
                <a:gradFill>
                  <a:gsLst>
                    <a:gs pos="2917">
                      <a:schemeClr val="tx1"/>
                    </a:gs>
                    <a:gs pos="30000">
                      <a:schemeClr val="tx1"/>
                    </a:gs>
                  </a:gsLst>
                  <a:lin ang="5400000" scaled="0"/>
                </a:gradFill>
              </a:rPr>
              <a:t>Automated ML UX</a:t>
            </a:r>
          </a:p>
          <a:p>
            <a:pPr algn="ctr"/>
            <a:r>
              <a:rPr lang="en-US" sz="1600" dirty="0">
                <a:gradFill>
                  <a:gsLst>
                    <a:gs pos="2917">
                      <a:schemeClr val="tx1"/>
                    </a:gs>
                    <a:gs pos="30000">
                      <a:schemeClr val="tx1"/>
                    </a:gs>
                  </a:gsLst>
                  <a:lin ang="5400000" scaled="0"/>
                </a:gradFill>
              </a:rPr>
              <a:t>Automatically train and tune a model for your dataset and target metric with a UX with form-like simplicity. </a:t>
            </a:r>
          </a:p>
          <a:p>
            <a:pPr algn="ctr"/>
            <a:r>
              <a:rPr lang="en-US" sz="1600" dirty="0">
                <a:gradFill>
                  <a:gsLst>
                    <a:gs pos="2917">
                      <a:schemeClr val="tx1"/>
                    </a:gs>
                    <a:gs pos="30000">
                      <a:schemeClr val="tx1"/>
                    </a:gs>
                  </a:gsLst>
                  <a:lin ang="5400000" scaled="0"/>
                </a:gradFill>
              </a:rPr>
              <a:t>Automated ML tests multiple algorithms and hyperparameters in parallel to generate the most suitable model. </a:t>
            </a:r>
            <a:endParaRPr lang="en-US" sz="1400" dirty="0">
              <a:gradFill>
                <a:gsLst>
                  <a:gs pos="2917">
                    <a:schemeClr val="tx1"/>
                  </a:gs>
                  <a:gs pos="30000">
                    <a:schemeClr val="tx1"/>
                  </a:gs>
                </a:gsLst>
                <a:lin ang="5400000" scaled="0"/>
              </a:gradFill>
            </a:endParaRPr>
          </a:p>
        </p:txBody>
      </p:sp>
      <p:cxnSp>
        <p:nvCxnSpPr>
          <p:cNvPr id="2051" name="Gerader Verbinder 2050">
            <a:extLst>
              <a:ext uri="{FF2B5EF4-FFF2-40B4-BE49-F238E27FC236}">
                <a16:creationId xmlns:a16="http://schemas.microsoft.com/office/drawing/2014/main" id="{39DAF05F-CB9A-436F-A4EA-C0FCFF8560FC}"/>
              </a:ext>
            </a:extLst>
          </p:cNvPr>
          <p:cNvCxnSpPr>
            <a:cxnSpLocks/>
            <a:stCxn id="21" idx="2"/>
            <a:endCxn id="23" idx="0"/>
          </p:cNvCxnSpPr>
          <p:nvPr/>
        </p:nvCxnSpPr>
        <p:spPr>
          <a:xfrm flipH="1">
            <a:off x="6239001" y="2882110"/>
            <a:ext cx="1" cy="21600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Gerader Verbinder 90">
            <a:extLst>
              <a:ext uri="{FF2B5EF4-FFF2-40B4-BE49-F238E27FC236}">
                <a16:creationId xmlns:a16="http://schemas.microsoft.com/office/drawing/2014/main" id="{E71E2E97-64D2-4F7C-B031-AC6B0EE503AD}"/>
              </a:ext>
            </a:extLst>
          </p:cNvPr>
          <p:cNvCxnSpPr>
            <a:cxnSpLocks/>
            <a:stCxn id="24" idx="3"/>
            <a:endCxn id="23" idx="1"/>
          </p:cNvCxnSpPr>
          <p:nvPr/>
        </p:nvCxnSpPr>
        <p:spPr>
          <a:xfrm>
            <a:off x="3674530" y="3252913"/>
            <a:ext cx="784685"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Gerader Verbinder 94">
            <a:extLst>
              <a:ext uri="{FF2B5EF4-FFF2-40B4-BE49-F238E27FC236}">
                <a16:creationId xmlns:a16="http://schemas.microsoft.com/office/drawing/2014/main" id="{BB5E3446-7182-41CE-BDE5-9A636BB214F1}"/>
              </a:ext>
            </a:extLst>
          </p:cNvPr>
          <p:cNvCxnSpPr>
            <a:cxnSpLocks/>
            <a:stCxn id="23" idx="3"/>
            <a:endCxn id="25" idx="1"/>
          </p:cNvCxnSpPr>
          <p:nvPr/>
        </p:nvCxnSpPr>
        <p:spPr>
          <a:xfrm flipV="1">
            <a:off x="8018787" y="3252002"/>
            <a:ext cx="444462" cy="91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5927EBC3-061B-4D3F-8014-A4F5246383B8}"/>
              </a:ext>
            </a:extLst>
          </p:cNvPr>
          <p:cNvCxnSpPr>
            <a:cxnSpLocks/>
            <a:stCxn id="24" idx="2"/>
            <a:endCxn id="27" idx="0"/>
          </p:cNvCxnSpPr>
          <p:nvPr/>
        </p:nvCxnSpPr>
        <p:spPr>
          <a:xfrm flipH="1">
            <a:off x="3229099" y="3406801"/>
            <a:ext cx="1" cy="3022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FB066B29-046A-4175-96B6-8605513F98E3}"/>
              </a:ext>
            </a:extLst>
          </p:cNvPr>
          <p:cNvCxnSpPr>
            <a:cxnSpLocks/>
            <a:stCxn id="25" idx="2"/>
            <a:endCxn id="26" idx="0"/>
          </p:cNvCxnSpPr>
          <p:nvPr/>
        </p:nvCxnSpPr>
        <p:spPr>
          <a:xfrm flipH="1">
            <a:off x="8908679" y="3405890"/>
            <a:ext cx="1" cy="2962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feld 108">
            <a:extLst>
              <a:ext uri="{FF2B5EF4-FFF2-40B4-BE49-F238E27FC236}">
                <a16:creationId xmlns:a16="http://schemas.microsoft.com/office/drawing/2014/main" id="{69CD144A-4D86-46F6-8609-4E68C84DA324}"/>
              </a:ext>
            </a:extLst>
          </p:cNvPr>
          <p:cNvSpPr txBox="1"/>
          <p:nvPr/>
        </p:nvSpPr>
        <p:spPr>
          <a:xfrm>
            <a:off x="728912" y="3832145"/>
            <a:ext cx="890861" cy="307777"/>
          </a:xfrm>
          <a:prstGeom prst="rect">
            <a:avLst/>
          </a:prstGeom>
          <a:noFill/>
          <a:ln>
            <a:solidFill>
              <a:schemeClr val="tx1"/>
            </a:solidFill>
            <a:prstDash val="dash"/>
          </a:ln>
        </p:spPr>
        <p:txBody>
          <a:bodyPr wrap="square" lIns="0" tIns="0" rIns="0" bIns="0" rtlCol="0" anchor="ctr">
            <a:spAutoFit/>
          </a:bodyPr>
          <a:lstStyle/>
          <a:p>
            <a:pPr algn="ctr"/>
            <a:r>
              <a:rPr lang="de-DE" sz="1600" dirty="0">
                <a:gradFill>
                  <a:gsLst>
                    <a:gs pos="2917">
                      <a:schemeClr val="tx1"/>
                    </a:gs>
                    <a:gs pos="30000">
                      <a:schemeClr val="tx1"/>
                    </a:gs>
                  </a:gsLst>
                  <a:lin ang="5400000" scaled="0"/>
                </a:gradFill>
              </a:rPr>
              <a:t>Yes</a:t>
            </a:r>
            <a:r>
              <a:rPr lang="de-DE" sz="2000" dirty="0">
                <a:gradFill>
                  <a:gsLst>
                    <a:gs pos="2917">
                      <a:schemeClr val="tx1"/>
                    </a:gs>
                    <a:gs pos="30000">
                      <a:schemeClr val="tx1"/>
                    </a:gs>
                  </a:gsLst>
                  <a:lin ang="5400000" scaled="0"/>
                </a:gradFill>
              </a:rPr>
              <a:t> </a:t>
            </a:r>
          </a:p>
        </p:txBody>
      </p:sp>
      <p:sp>
        <p:nvSpPr>
          <p:cNvPr id="110" name="Textfeld 109">
            <a:extLst>
              <a:ext uri="{FF2B5EF4-FFF2-40B4-BE49-F238E27FC236}">
                <a16:creationId xmlns:a16="http://schemas.microsoft.com/office/drawing/2014/main" id="{EA0518FF-ACAA-438F-B5B9-3E440CC44018}"/>
              </a:ext>
            </a:extLst>
          </p:cNvPr>
          <p:cNvSpPr txBox="1"/>
          <p:nvPr/>
        </p:nvSpPr>
        <p:spPr>
          <a:xfrm>
            <a:off x="6580257" y="3825231"/>
            <a:ext cx="890861" cy="307777"/>
          </a:xfrm>
          <a:prstGeom prst="rect">
            <a:avLst/>
          </a:prstGeom>
          <a:noFill/>
          <a:ln>
            <a:solidFill>
              <a:schemeClr val="tx1"/>
            </a:solidFill>
            <a:prstDash val="dash"/>
          </a:ln>
        </p:spPr>
        <p:txBody>
          <a:bodyPr wrap="square" lIns="0" tIns="0" rIns="0" bIns="0" rtlCol="0" anchor="ctr">
            <a:spAutoFit/>
          </a:bodyPr>
          <a:lstStyle/>
          <a:p>
            <a:pPr algn="ctr"/>
            <a:r>
              <a:rPr lang="de-DE" sz="1600" dirty="0">
                <a:gradFill>
                  <a:gsLst>
                    <a:gs pos="2917">
                      <a:schemeClr val="tx1"/>
                    </a:gs>
                    <a:gs pos="30000">
                      <a:schemeClr val="tx1"/>
                    </a:gs>
                  </a:gsLst>
                  <a:lin ang="5400000" scaled="0"/>
                </a:gradFill>
              </a:rPr>
              <a:t>Yes</a:t>
            </a:r>
            <a:r>
              <a:rPr lang="de-DE" sz="2000" dirty="0">
                <a:gradFill>
                  <a:gsLst>
                    <a:gs pos="2917">
                      <a:schemeClr val="tx1"/>
                    </a:gs>
                    <a:gs pos="30000">
                      <a:schemeClr val="tx1"/>
                    </a:gs>
                  </a:gsLst>
                  <a:lin ang="5400000" scaled="0"/>
                </a:gradFill>
              </a:rPr>
              <a:t> </a:t>
            </a:r>
          </a:p>
        </p:txBody>
      </p:sp>
      <p:sp>
        <p:nvSpPr>
          <p:cNvPr id="111" name="Textfeld 110">
            <a:extLst>
              <a:ext uri="{FF2B5EF4-FFF2-40B4-BE49-F238E27FC236}">
                <a16:creationId xmlns:a16="http://schemas.microsoft.com/office/drawing/2014/main" id="{21709F1A-4682-4432-A468-5E2B66D4BAB5}"/>
              </a:ext>
            </a:extLst>
          </p:cNvPr>
          <p:cNvSpPr txBox="1"/>
          <p:nvPr/>
        </p:nvSpPr>
        <p:spPr>
          <a:xfrm>
            <a:off x="10572227" y="3832145"/>
            <a:ext cx="890861" cy="307777"/>
          </a:xfrm>
          <a:prstGeom prst="rect">
            <a:avLst/>
          </a:prstGeom>
          <a:noFill/>
          <a:ln>
            <a:solidFill>
              <a:schemeClr val="tx1"/>
            </a:solidFill>
            <a:prstDash val="dash"/>
          </a:ln>
        </p:spPr>
        <p:txBody>
          <a:bodyPr wrap="square" lIns="0" tIns="0" rIns="0" bIns="0" rtlCol="0" anchor="ctr">
            <a:spAutoFit/>
          </a:bodyPr>
          <a:lstStyle/>
          <a:p>
            <a:pPr algn="ctr"/>
            <a:r>
              <a:rPr lang="de-DE" sz="1600" dirty="0" err="1">
                <a:gradFill>
                  <a:gsLst>
                    <a:gs pos="2917">
                      <a:schemeClr val="tx1"/>
                    </a:gs>
                    <a:gs pos="30000">
                      <a:schemeClr val="tx1"/>
                    </a:gs>
                  </a:gsLst>
                  <a:lin ang="5400000" scaled="0"/>
                </a:gradFill>
              </a:rPr>
              <a:t>No</a:t>
            </a:r>
            <a:r>
              <a:rPr lang="de-DE" sz="2000" dirty="0">
                <a:gradFill>
                  <a:gsLst>
                    <a:gs pos="2917">
                      <a:schemeClr val="tx1"/>
                    </a:gs>
                    <a:gs pos="30000">
                      <a:schemeClr val="tx1"/>
                    </a:gs>
                  </a:gsLst>
                  <a:lin ang="5400000" scaled="0"/>
                </a:gradFill>
              </a:rPr>
              <a:t> </a:t>
            </a:r>
          </a:p>
        </p:txBody>
      </p:sp>
      <p:sp>
        <p:nvSpPr>
          <p:cNvPr id="112" name="Textfeld 111">
            <a:extLst>
              <a:ext uri="{FF2B5EF4-FFF2-40B4-BE49-F238E27FC236}">
                <a16:creationId xmlns:a16="http://schemas.microsoft.com/office/drawing/2014/main" id="{7D752861-CE51-47C5-8A1B-BA3E2839C537}"/>
              </a:ext>
            </a:extLst>
          </p:cNvPr>
          <p:cNvSpPr txBox="1"/>
          <p:nvPr/>
        </p:nvSpPr>
        <p:spPr>
          <a:xfrm>
            <a:off x="4833534" y="3835547"/>
            <a:ext cx="890861" cy="307777"/>
          </a:xfrm>
          <a:prstGeom prst="rect">
            <a:avLst/>
          </a:prstGeom>
          <a:noFill/>
          <a:ln>
            <a:solidFill>
              <a:schemeClr val="tx1"/>
            </a:solidFill>
            <a:prstDash val="dash"/>
          </a:ln>
        </p:spPr>
        <p:txBody>
          <a:bodyPr wrap="square" lIns="0" tIns="0" rIns="0" bIns="0" rtlCol="0" anchor="ctr">
            <a:spAutoFit/>
          </a:bodyPr>
          <a:lstStyle/>
          <a:p>
            <a:pPr algn="ctr"/>
            <a:r>
              <a:rPr lang="de-DE" sz="1600" dirty="0" err="1">
                <a:gradFill>
                  <a:gsLst>
                    <a:gs pos="2917">
                      <a:schemeClr val="tx1"/>
                    </a:gs>
                    <a:gs pos="30000">
                      <a:schemeClr val="tx1"/>
                    </a:gs>
                  </a:gsLst>
                  <a:lin ang="5400000" scaled="0"/>
                </a:gradFill>
              </a:rPr>
              <a:t>No</a:t>
            </a:r>
            <a:r>
              <a:rPr lang="de-DE" sz="2000" dirty="0">
                <a:gradFill>
                  <a:gsLst>
                    <a:gs pos="2917">
                      <a:schemeClr val="tx1"/>
                    </a:gs>
                    <a:gs pos="30000">
                      <a:schemeClr val="tx1"/>
                    </a:gs>
                  </a:gsLst>
                  <a:lin ang="5400000" scaled="0"/>
                </a:gradFill>
              </a:rPr>
              <a:t> </a:t>
            </a:r>
          </a:p>
        </p:txBody>
      </p:sp>
      <p:cxnSp>
        <p:nvCxnSpPr>
          <p:cNvPr id="113" name="Gerader Verbinder 112">
            <a:extLst>
              <a:ext uri="{FF2B5EF4-FFF2-40B4-BE49-F238E27FC236}">
                <a16:creationId xmlns:a16="http://schemas.microsoft.com/office/drawing/2014/main" id="{7DD4EC1B-D5A6-478A-952C-98BDA26678B0}"/>
              </a:ext>
            </a:extLst>
          </p:cNvPr>
          <p:cNvCxnSpPr>
            <a:cxnSpLocks/>
            <a:stCxn id="109" idx="3"/>
            <a:endCxn id="27" idx="1"/>
          </p:cNvCxnSpPr>
          <p:nvPr/>
        </p:nvCxnSpPr>
        <p:spPr>
          <a:xfrm>
            <a:off x="1619773" y="3986034"/>
            <a:ext cx="44511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Gerader Verbinder 116">
            <a:extLst>
              <a:ext uri="{FF2B5EF4-FFF2-40B4-BE49-F238E27FC236}">
                <a16:creationId xmlns:a16="http://schemas.microsoft.com/office/drawing/2014/main" id="{DA630877-8C44-4464-BAD2-FCCEB4733D9C}"/>
              </a:ext>
            </a:extLst>
          </p:cNvPr>
          <p:cNvCxnSpPr>
            <a:cxnSpLocks/>
            <a:stCxn id="27" idx="3"/>
            <a:endCxn id="112" idx="1"/>
          </p:cNvCxnSpPr>
          <p:nvPr/>
        </p:nvCxnSpPr>
        <p:spPr>
          <a:xfrm>
            <a:off x="4393309" y="3986034"/>
            <a:ext cx="440225" cy="340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Gerader Verbinder 120">
            <a:extLst>
              <a:ext uri="{FF2B5EF4-FFF2-40B4-BE49-F238E27FC236}">
                <a16:creationId xmlns:a16="http://schemas.microsoft.com/office/drawing/2014/main" id="{8D5FEE1B-8C5F-4276-86E0-0331E29F922E}"/>
              </a:ext>
            </a:extLst>
          </p:cNvPr>
          <p:cNvCxnSpPr>
            <a:cxnSpLocks/>
            <a:stCxn id="110" idx="3"/>
            <a:endCxn id="26" idx="1"/>
          </p:cNvCxnSpPr>
          <p:nvPr/>
        </p:nvCxnSpPr>
        <p:spPr>
          <a:xfrm>
            <a:off x="7471118" y="3979120"/>
            <a:ext cx="273350"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Gerader Verbinder 124">
            <a:extLst>
              <a:ext uri="{FF2B5EF4-FFF2-40B4-BE49-F238E27FC236}">
                <a16:creationId xmlns:a16="http://schemas.microsoft.com/office/drawing/2014/main" id="{56BDB3CB-7BB8-45C1-B228-045EE3D0321D}"/>
              </a:ext>
            </a:extLst>
          </p:cNvPr>
          <p:cNvCxnSpPr>
            <a:cxnSpLocks/>
            <a:stCxn id="26" idx="3"/>
            <a:endCxn id="111" idx="1"/>
          </p:cNvCxnSpPr>
          <p:nvPr/>
        </p:nvCxnSpPr>
        <p:spPr>
          <a:xfrm>
            <a:off x="10072889" y="3979120"/>
            <a:ext cx="499338" cy="691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Gerader Verbinder 128">
            <a:extLst>
              <a:ext uri="{FF2B5EF4-FFF2-40B4-BE49-F238E27FC236}">
                <a16:creationId xmlns:a16="http://schemas.microsoft.com/office/drawing/2014/main" id="{AEF43958-04EB-4452-BB8B-0705EB72DB36}"/>
              </a:ext>
            </a:extLst>
          </p:cNvPr>
          <p:cNvCxnSpPr>
            <a:cxnSpLocks/>
            <a:stCxn id="109" idx="2"/>
          </p:cNvCxnSpPr>
          <p:nvPr/>
        </p:nvCxnSpPr>
        <p:spPr>
          <a:xfrm flipH="1">
            <a:off x="1174342" y="4139922"/>
            <a:ext cx="1" cy="29220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Gerader Verbinder 132">
            <a:extLst>
              <a:ext uri="{FF2B5EF4-FFF2-40B4-BE49-F238E27FC236}">
                <a16:creationId xmlns:a16="http://schemas.microsoft.com/office/drawing/2014/main" id="{CEE9B2E8-496A-4418-A847-FDE94A1212EB}"/>
              </a:ext>
            </a:extLst>
          </p:cNvPr>
          <p:cNvCxnSpPr>
            <a:cxnSpLocks/>
            <a:stCxn id="112" idx="2"/>
          </p:cNvCxnSpPr>
          <p:nvPr/>
        </p:nvCxnSpPr>
        <p:spPr>
          <a:xfrm>
            <a:off x="5278965" y="4143324"/>
            <a:ext cx="0" cy="28880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Gerader Verbinder 135">
            <a:extLst>
              <a:ext uri="{FF2B5EF4-FFF2-40B4-BE49-F238E27FC236}">
                <a16:creationId xmlns:a16="http://schemas.microsoft.com/office/drawing/2014/main" id="{912B6BD9-BD2D-438A-9649-D741A4923C06}"/>
              </a:ext>
            </a:extLst>
          </p:cNvPr>
          <p:cNvCxnSpPr>
            <a:cxnSpLocks/>
          </p:cNvCxnSpPr>
          <p:nvPr/>
        </p:nvCxnSpPr>
        <p:spPr>
          <a:xfrm flipH="1">
            <a:off x="7024268" y="4139922"/>
            <a:ext cx="1" cy="29220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Gerader Verbinder 136">
            <a:extLst>
              <a:ext uri="{FF2B5EF4-FFF2-40B4-BE49-F238E27FC236}">
                <a16:creationId xmlns:a16="http://schemas.microsoft.com/office/drawing/2014/main" id="{675421F4-5229-49DF-B2FA-683E2CC1D065}"/>
              </a:ext>
            </a:extLst>
          </p:cNvPr>
          <p:cNvCxnSpPr>
            <a:cxnSpLocks/>
          </p:cNvCxnSpPr>
          <p:nvPr/>
        </p:nvCxnSpPr>
        <p:spPr>
          <a:xfrm flipH="1">
            <a:off x="11004906" y="4146501"/>
            <a:ext cx="1" cy="29220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686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additive="base">
                                        <p:cTn id="63" dur="500" fill="hold"/>
                                        <p:tgtEl>
                                          <p:spTgt spid="45"/>
                                        </p:tgtEl>
                                        <p:attrNameLst>
                                          <p:attrName>ppt_x</p:attrName>
                                        </p:attrNameLst>
                                      </p:cBhvr>
                                      <p:tavLst>
                                        <p:tav tm="0">
                                          <p:val>
                                            <p:strVal val="#ppt_x"/>
                                          </p:val>
                                        </p:tav>
                                        <p:tav tm="100000">
                                          <p:val>
                                            <p:strVal val="#ppt_x"/>
                                          </p:val>
                                        </p:tav>
                                      </p:tavLst>
                                    </p:anim>
                                    <p:anim calcmode="lin" valueType="num">
                                      <p:cBhvr additive="base">
                                        <p:cTn id="64" dur="500" fill="hold"/>
                                        <p:tgtEl>
                                          <p:spTgt spid="45"/>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fill="hold"/>
                                        <p:tgtEl>
                                          <p:spTgt spid="47"/>
                                        </p:tgtEl>
                                        <p:attrNameLst>
                                          <p:attrName>ppt_x</p:attrName>
                                        </p:attrNameLst>
                                      </p:cBhvr>
                                      <p:tavLst>
                                        <p:tav tm="0">
                                          <p:val>
                                            <p:strVal val="#ppt_x"/>
                                          </p:val>
                                        </p:tav>
                                        <p:tav tm="100000">
                                          <p:val>
                                            <p:strVal val="#ppt_x"/>
                                          </p:val>
                                        </p:tav>
                                      </p:tavLst>
                                    </p:anim>
                                    <p:anim calcmode="lin" valueType="num">
                                      <p:cBhvr additive="base">
                                        <p:cTn id="68" dur="500" fill="hold"/>
                                        <p:tgtEl>
                                          <p:spTgt spid="47"/>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ppt_x"/>
                                          </p:val>
                                        </p:tav>
                                        <p:tav tm="100000">
                                          <p:val>
                                            <p:strVal val="#ppt_x"/>
                                          </p:val>
                                        </p:tav>
                                      </p:tavLst>
                                    </p:anim>
                                    <p:anim calcmode="lin" valueType="num">
                                      <p:cBhvr additive="base">
                                        <p:cTn id="72" dur="500" fill="hold"/>
                                        <p:tgtEl>
                                          <p:spTgt spid="48"/>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ppt_x"/>
                                          </p:val>
                                        </p:tav>
                                        <p:tav tm="100000">
                                          <p:val>
                                            <p:strVal val="#ppt_x"/>
                                          </p:val>
                                        </p:tav>
                                      </p:tavLst>
                                    </p:anim>
                                    <p:anim calcmode="lin" valueType="num">
                                      <p:cBhvr additive="base">
                                        <p:cTn id="76" dur="500" fill="hold"/>
                                        <p:tgtEl>
                                          <p:spTgt spid="49"/>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2051"/>
                                        </p:tgtEl>
                                        <p:attrNameLst>
                                          <p:attrName>style.visibility</p:attrName>
                                        </p:attrNameLst>
                                      </p:cBhvr>
                                      <p:to>
                                        <p:strVal val="visible"/>
                                      </p:to>
                                    </p:set>
                                    <p:anim calcmode="lin" valueType="num">
                                      <p:cBhvr additive="base">
                                        <p:cTn id="79" dur="500" fill="hold"/>
                                        <p:tgtEl>
                                          <p:spTgt spid="2051"/>
                                        </p:tgtEl>
                                        <p:attrNameLst>
                                          <p:attrName>ppt_x</p:attrName>
                                        </p:attrNameLst>
                                      </p:cBhvr>
                                      <p:tavLst>
                                        <p:tav tm="0">
                                          <p:val>
                                            <p:strVal val="#ppt_x"/>
                                          </p:val>
                                        </p:tav>
                                        <p:tav tm="100000">
                                          <p:val>
                                            <p:strVal val="#ppt_x"/>
                                          </p:val>
                                        </p:tav>
                                      </p:tavLst>
                                    </p:anim>
                                    <p:anim calcmode="lin" valueType="num">
                                      <p:cBhvr additive="base">
                                        <p:cTn id="80" dur="500" fill="hold"/>
                                        <p:tgtEl>
                                          <p:spTgt spid="2051"/>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91"/>
                                        </p:tgtEl>
                                        <p:attrNameLst>
                                          <p:attrName>style.visibility</p:attrName>
                                        </p:attrNameLst>
                                      </p:cBhvr>
                                      <p:to>
                                        <p:strVal val="visible"/>
                                      </p:to>
                                    </p:set>
                                    <p:anim calcmode="lin" valueType="num">
                                      <p:cBhvr additive="base">
                                        <p:cTn id="83" dur="500" fill="hold"/>
                                        <p:tgtEl>
                                          <p:spTgt spid="91"/>
                                        </p:tgtEl>
                                        <p:attrNameLst>
                                          <p:attrName>ppt_x</p:attrName>
                                        </p:attrNameLst>
                                      </p:cBhvr>
                                      <p:tavLst>
                                        <p:tav tm="0">
                                          <p:val>
                                            <p:strVal val="#ppt_x"/>
                                          </p:val>
                                        </p:tav>
                                        <p:tav tm="100000">
                                          <p:val>
                                            <p:strVal val="#ppt_x"/>
                                          </p:val>
                                        </p:tav>
                                      </p:tavLst>
                                    </p:anim>
                                    <p:anim calcmode="lin" valueType="num">
                                      <p:cBhvr additive="base">
                                        <p:cTn id="84" dur="500" fill="hold"/>
                                        <p:tgtEl>
                                          <p:spTgt spid="91"/>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95"/>
                                        </p:tgtEl>
                                        <p:attrNameLst>
                                          <p:attrName>style.visibility</p:attrName>
                                        </p:attrNameLst>
                                      </p:cBhvr>
                                      <p:to>
                                        <p:strVal val="visible"/>
                                      </p:to>
                                    </p:set>
                                    <p:anim calcmode="lin" valueType="num">
                                      <p:cBhvr additive="base">
                                        <p:cTn id="87" dur="500" fill="hold"/>
                                        <p:tgtEl>
                                          <p:spTgt spid="95"/>
                                        </p:tgtEl>
                                        <p:attrNameLst>
                                          <p:attrName>ppt_x</p:attrName>
                                        </p:attrNameLst>
                                      </p:cBhvr>
                                      <p:tavLst>
                                        <p:tav tm="0">
                                          <p:val>
                                            <p:strVal val="#ppt_x"/>
                                          </p:val>
                                        </p:tav>
                                        <p:tav tm="100000">
                                          <p:val>
                                            <p:strVal val="#ppt_x"/>
                                          </p:val>
                                        </p:tav>
                                      </p:tavLst>
                                    </p:anim>
                                    <p:anim calcmode="lin" valueType="num">
                                      <p:cBhvr additive="base">
                                        <p:cTn id="88" dur="500" fill="hold"/>
                                        <p:tgtEl>
                                          <p:spTgt spid="95"/>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99"/>
                                        </p:tgtEl>
                                        <p:attrNameLst>
                                          <p:attrName>style.visibility</p:attrName>
                                        </p:attrNameLst>
                                      </p:cBhvr>
                                      <p:to>
                                        <p:strVal val="visible"/>
                                      </p:to>
                                    </p:set>
                                    <p:anim calcmode="lin" valueType="num">
                                      <p:cBhvr additive="base">
                                        <p:cTn id="91" dur="500" fill="hold"/>
                                        <p:tgtEl>
                                          <p:spTgt spid="99"/>
                                        </p:tgtEl>
                                        <p:attrNameLst>
                                          <p:attrName>ppt_x</p:attrName>
                                        </p:attrNameLst>
                                      </p:cBhvr>
                                      <p:tavLst>
                                        <p:tav tm="0">
                                          <p:val>
                                            <p:strVal val="#ppt_x"/>
                                          </p:val>
                                        </p:tav>
                                        <p:tav tm="100000">
                                          <p:val>
                                            <p:strVal val="#ppt_x"/>
                                          </p:val>
                                        </p:tav>
                                      </p:tavLst>
                                    </p:anim>
                                    <p:anim calcmode="lin" valueType="num">
                                      <p:cBhvr additive="base">
                                        <p:cTn id="92" dur="500" fill="hold"/>
                                        <p:tgtEl>
                                          <p:spTgt spid="99"/>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103"/>
                                        </p:tgtEl>
                                        <p:attrNameLst>
                                          <p:attrName>style.visibility</p:attrName>
                                        </p:attrNameLst>
                                      </p:cBhvr>
                                      <p:to>
                                        <p:strVal val="visible"/>
                                      </p:to>
                                    </p:set>
                                    <p:anim calcmode="lin" valueType="num">
                                      <p:cBhvr additive="base">
                                        <p:cTn id="95" dur="500" fill="hold"/>
                                        <p:tgtEl>
                                          <p:spTgt spid="103"/>
                                        </p:tgtEl>
                                        <p:attrNameLst>
                                          <p:attrName>ppt_x</p:attrName>
                                        </p:attrNameLst>
                                      </p:cBhvr>
                                      <p:tavLst>
                                        <p:tav tm="0">
                                          <p:val>
                                            <p:strVal val="#ppt_x"/>
                                          </p:val>
                                        </p:tav>
                                        <p:tav tm="100000">
                                          <p:val>
                                            <p:strVal val="#ppt_x"/>
                                          </p:val>
                                        </p:tav>
                                      </p:tavLst>
                                    </p:anim>
                                    <p:anim calcmode="lin" valueType="num">
                                      <p:cBhvr additive="base">
                                        <p:cTn id="96" dur="500" fill="hold"/>
                                        <p:tgtEl>
                                          <p:spTgt spid="103"/>
                                        </p:tgtEl>
                                        <p:attrNameLst>
                                          <p:attrName>ppt_y</p:attrName>
                                        </p:attrNameLst>
                                      </p:cBhvr>
                                      <p:tavLst>
                                        <p:tav tm="0">
                                          <p:val>
                                            <p:strVal val="0-#ppt_h/2"/>
                                          </p:val>
                                        </p:tav>
                                        <p:tav tm="100000">
                                          <p:val>
                                            <p:strVal val="#ppt_y"/>
                                          </p:val>
                                        </p:tav>
                                      </p:tavLst>
                                    </p:anim>
                                  </p:childTnLst>
                                </p:cTn>
                              </p:par>
                              <p:par>
                                <p:cTn id="97" presetID="2" presetClass="entr" presetSubtype="1" fill="hold" grpId="0" nodeType="withEffect">
                                  <p:stCondLst>
                                    <p:cond delay="0"/>
                                  </p:stCondLst>
                                  <p:childTnLst>
                                    <p:set>
                                      <p:cBhvr>
                                        <p:cTn id="98" dur="1" fill="hold">
                                          <p:stCondLst>
                                            <p:cond delay="0"/>
                                          </p:stCondLst>
                                        </p:cTn>
                                        <p:tgtEl>
                                          <p:spTgt spid="109"/>
                                        </p:tgtEl>
                                        <p:attrNameLst>
                                          <p:attrName>style.visibility</p:attrName>
                                        </p:attrNameLst>
                                      </p:cBhvr>
                                      <p:to>
                                        <p:strVal val="visible"/>
                                      </p:to>
                                    </p:set>
                                    <p:anim calcmode="lin" valueType="num">
                                      <p:cBhvr additive="base">
                                        <p:cTn id="99" dur="500" fill="hold"/>
                                        <p:tgtEl>
                                          <p:spTgt spid="109"/>
                                        </p:tgtEl>
                                        <p:attrNameLst>
                                          <p:attrName>ppt_x</p:attrName>
                                        </p:attrNameLst>
                                      </p:cBhvr>
                                      <p:tavLst>
                                        <p:tav tm="0">
                                          <p:val>
                                            <p:strVal val="#ppt_x"/>
                                          </p:val>
                                        </p:tav>
                                        <p:tav tm="100000">
                                          <p:val>
                                            <p:strVal val="#ppt_x"/>
                                          </p:val>
                                        </p:tav>
                                      </p:tavLst>
                                    </p:anim>
                                    <p:anim calcmode="lin" valueType="num">
                                      <p:cBhvr additive="base">
                                        <p:cTn id="100" dur="500" fill="hold"/>
                                        <p:tgtEl>
                                          <p:spTgt spid="109"/>
                                        </p:tgtEl>
                                        <p:attrNameLst>
                                          <p:attrName>ppt_y</p:attrName>
                                        </p:attrNameLst>
                                      </p:cBhvr>
                                      <p:tavLst>
                                        <p:tav tm="0">
                                          <p:val>
                                            <p:strVal val="0-#ppt_h/2"/>
                                          </p:val>
                                        </p:tav>
                                        <p:tav tm="100000">
                                          <p:val>
                                            <p:strVal val="#ppt_y"/>
                                          </p:val>
                                        </p:tav>
                                      </p:tavLst>
                                    </p:anim>
                                  </p:childTnLst>
                                </p:cTn>
                              </p:par>
                              <p:par>
                                <p:cTn id="101" presetID="2" presetClass="entr" presetSubtype="1" fill="hold" grpId="0" nodeType="withEffect">
                                  <p:stCondLst>
                                    <p:cond delay="0"/>
                                  </p:stCondLst>
                                  <p:childTnLst>
                                    <p:set>
                                      <p:cBhvr>
                                        <p:cTn id="102" dur="1" fill="hold">
                                          <p:stCondLst>
                                            <p:cond delay="0"/>
                                          </p:stCondLst>
                                        </p:cTn>
                                        <p:tgtEl>
                                          <p:spTgt spid="110"/>
                                        </p:tgtEl>
                                        <p:attrNameLst>
                                          <p:attrName>style.visibility</p:attrName>
                                        </p:attrNameLst>
                                      </p:cBhvr>
                                      <p:to>
                                        <p:strVal val="visible"/>
                                      </p:to>
                                    </p:set>
                                    <p:anim calcmode="lin" valueType="num">
                                      <p:cBhvr additive="base">
                                        <p:cTn id="103" dur="500" fill="hold"/>
                                        <p:tgtEl>
                                          <p:spTgt spid="110"/>
                                        </p:tgtEl>
                                        <p:attrNameLst>
                                          <p:attrName>ppt_x</p:attrName>
                                        </p:attrNameLst>
                                      </p:cBhvr>
                                      <p:tavLst>
                                        <p:tav tm="0">
                                          <p:val>
                                            <p:strVal val="#ppt_x"/>
                                          </p:val>
                                        </p:tav>
                                        <p:tav tm="100000">
                                          <p:val>
                                            <p:strVal val="#ppt_x"/>
                                          </p:val>
                                        </p:tav>
                                      </p:tavLst>
                                    </p:anim>
                                    <p:anim calcmode="lin" valueType="num">
                                      <p:cBhvr additive="base">
                                        <p:cTn id="104" dur="500" fill="hold"/>
                                        <p:tgtEl>
                                          <p:spTgt spid="110"/>
                                        </p:tgtEl>
                                        <p:attrNameLst>
                                          <p:attrName>ppt_y</p:attrName>
                                        </p:attrNameLst>
                                      </p:cBhvr>
                                      <p:tavLst>
                                        <p:tav tm="0">
                                          <p:val>
                                            <p:strVal val="0-#ppt_h/2"/>
                                          </p:val>
                                        </p:tav>
                                        <p:tav tm="100000">
                                          <p:val>
                                            <p:strVal val="#ppt_y"/>
                                          </p:val>
                                        </p:tav>
                                      </p:tavLst>
                                    </p:anim>
                                  </p:childTnLst>
                                </p:cTn>
                              </p:par>
                              <p:par>
                                <p:cTn id="105" presetID="2" presetClass="entr" presetSubtype="1"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 calcmode="lin" valueType="num">
                                      <p:cBhvr additive="base">
                                        <p:cTn id="107" dur="500" fill="hold"/>
                                        <p:tgtEl>
                                          <p:spTgt spid="111"/>
                                        </p:tgtEl>
                                        <p:attrNameLst>
                                          <p:attrName>ppt_x</p:attrName>
                                        </p:attrNameLst>
                                      </p:cBhvr>
                                      <p:tavLst>
                                        <p:tav tm="0">
                                          <p:val>
                                            <p:strVal val="#ppt_x"/>
                                          </p:val>
                                        </p:tav>
                                        <p:tav tm="100000">
                                          <p:val>
                                            <p:strVal val="#ppt_x"/>
                                          </p:val>
                                        </p:tav>
                                      </p:tavLst>
                                    </p:anim>
                                    <p:anim calcmode="lin" valueType="num">
                                      <p:cBhvr additive="base">
                                        <p:cTn id="108" dur="500" fill="hold"/>
                                        <p:tgtEl>
                                          <p:spTgt spid="111"/>
                                        </p:tgtEl>
                                        <p:attrNameLst>
                                          <p:attrName>ppt_y</p:attrName>
                                        </p:attrNameLst>
                                      </p:cBhvr>
                                      <p:tavLst>
                                        <p:tav tm="0">
                                          <p:val>
                                            <p:strVal val="0-#ppt_h/2"/>
                                          </p:val>
                                        </p:tav>
                                        <p:tav tm="100000">
                                          <p:val>
                                            <p:strVal val="#ppt_y"/>
                                          </p:val>
                                        </p:tav>
                                      </p:tavLst>
                                    </p:anim>
                                  </p:childTnLst>
                                </p:cTn>
                              </p:par>
                              <p:par>
                                <p:cTn id="109" presetID="2" presetClass="entr" presetSubtype="1" fill="hold" grpId="0" nodeType="withEffect">
                                  <p:stCondLst>
                                    <p:cond delay="0"/>
                                  </p:stCondLst>
                                  <p:childTnLst>
                                    <p:set>
                                      <p:cBhvr>
                                        <p:cTn id="110" dur="1" fill="hold">
                                          <p:stCondLst>
                                            <p:cond delay="0"/>
                                          </p:stCondLst>
                                        </p:cTn>
                                        <p:tgtEl>
                                          <p:spTgt spid="112"/>
                                        </p:tgtEl>
                                        <p:attrNameLst>
                                          <p:attrName>style.visibility</p:attrName>
                                        </p:attrNameLst>
                                      </p:cBhvr>
                                      <p:to>
                                        <p:strVal val="visible"/>
                                      </p:to>
                                    </p:set>
                                    <p:anim calcmode="lin" valueType="num">
                                      <p:cBhvr additive="base">
                                        <p:cTn id="111" dur="500" fill="hold"/>
                                        <p:tgtEl>
                                          <p:spTgt spid="112"/>
                                        </p:tgtEl>
                                        <p:attrNameLst>
                                          <p:attrName>ppt_x</p:attrName>
                                        </p:attrNameLst>
                                      </p:cBhvr>
                                      <p:tavLst>
                                        <p:tav tm="0">
                                          <p:val>
                                            <p:strVal val="#ppt_x"/>
                                          </p:val>
                                        </p:tav>
                                        <p:tav tm="100000">
                                          <p:val>
                                            <p:strVal val="#ppt_x"/>
                                          </p:val>
                                        </p:tav>
                                      </p:tavLst>
                                    </p:anim>
                                    <p:anim calcmode="lin" valueType="num">
                                      <p:cBhvr additive="base">
                                        <p:cTn id="112" dur="500" fill="hold"/>
                                        <p:tgtEl>
                                          <p:spTgt spid="112"/>
                                        </p:tgtEl>
                                        <p:attrNameLst>
                                          <p:attrName>ppt_y</p:attrName>
                                        </p:attrNameLst>
                                      </p:cBhvr>
                                      <p:tavLst>
                                        <p:tav tm="0">
                                          <p:val>
                                            <p:strVal val="0-#ppt_h/2"/>
                                          </p:val>
                                        </p:tav>
                                        <p:tav tm="100000">
                                          <p:val>
                                            <p:strVal val="#ppt_y"/>
                                          </p:val>
                                        </p:tav>
                                      </p:tavLst>
                                    </p:anim>
                                  </p:childTnLst>
                                </p:cTn>
                              </p:par>
                              <p:par>
                                <p:cTn id="113" presetID="2" presetClass="entr" presetSubtype="1" fill="hold" nodeType="withEffect">
                                  <p:stCondLst>
                                    <p:cond delay="0"/>
                                  </p:stCondLst>
                                  <p:childTnLst>
                                    <p:set>
                                      <p:cBhvr>
                                        <p:cTn id="114" dur="1" fill="hold">
                                          <p:stCondLst>
                                            <p:cond delay="0"/>
                                          </p:stCondLst>
                                        </p:cTn>
                                        <p:tgtEl>
                                          <p:spTgt spid="113"/>
                                        </p:tgtEl>
                                        <p:attrNameLst>
                                          <p:attrName>style.visibility</p:attrName>
                                        </p:attrNameLst>
                                      </p:cBhvr>
                                      <p:to>
                                        <p:strVal val="visible"/>
                                      </p:to>
                                    </p:set>
                                    <p:anim calcmode="lin" valueType="num">
                                      <p:cBhvr additive="base">
                                        <p:cTn id="115" dur="500" fill="hold"/>
                                        <p:tgtEl>
                                          <p:spTgt spid="113"/>
                                        </p:tgtEl>
                                        <p:attrNameLst>
                                          <p:attrName>ppt_x</p:attrName>
                                        </p:attrNameLst>
                                      </p:cBhvr>
                                      <p:tavLst>
                                        <p:tav tm="0">
                                          <p:val>
                                            <p:strVal val="#ppt_x"/>
                                          </p:val>
                                        </p:tav>
                                        <p:tav tm="100000">
                                          <p:val>
                                            <p:strVal val="#ppt_x"/>
                                          </p:val>
                                        </p:tav>
                                      </p:tavLst>
                                    </p:anim>
                                    <p:anim calcmode="lin" valueType="num">
                                      <p:cBhvr additive="base">
                                        <p:cTn id="116" dur="500" fill="hold"/>
                                        <p:tgtEl>
                                          <p:spTgt spid="113"/>
                                        </p:tgtEl>
                                        <p:attrNameLst>
                                          <p:attrName>ppt_y</p:attrName>
                                        </p:attrNameLst>
                                      </p:cBhvr>
                                      <p:tavLst>
                                        <p:tav tm="0">
                                          <p:val>
                                            <p:strVal val="0-#ppt_h/2"/>
                                          </p:val>
                                        </p:tav>
                                        <p:tav tm="100000">
                                          <p:val>
                                            <p:strVal val="#ppt_y"/>
                                          </p:val>
                                        </p:tav>
                                      </p:tavLst>
                                    </p:anim>
                                  </p:childTnLst>
                                </p:cTn>
                              </p:par>
                              <p:par>
                                <p:cTn id="117" presetID="2" presetClass="entr" presetSubtype="1" fill="hold" nodeType="withEffect">
                                  <p:stCondLst>
                                    <p:cond delay="0"/>
                                  </p:stCondLst>
                                  <p:childTnLst>
                                    <p:set>
                                      <p:cBhvr>
                                        <p:cTn id="118" dur="1" fill="hold">
                                          <p:stCondLst>
                                            <p:cond delay="0"/>
                                          </p:stCondLst>
                                        </p:cTn>
                                        <p:tgtEl>
                                          <p:spTgt spid="117"/>
                                        </p:tgtEl>
                                        <p:attrNameLst>
                                          <p:attrName>style.visibility</p:attrName>
                                        </p:attrNameLst>
                                      </p:cBhvr>
                                      <p:to>
                                        <p:strVal val="visible"/>
                                      </p:to>
                                    </p:set>
                                    <p:anim calcmode="lin" valueType="num">
                                      <p:cBhvr additive="base">
                                        <p:cTn id="119" dur="500" fill="hold"/>
                                        <p:tgtEl>
                                          <p:spTgt spid="117"/>
                                        </p:tgtEl>
                                        <p:attrNameLst>
                                          <p:attrName>ppt_x</p:attrName>
                                        </p:attrNameLst>
                                      </p:cBhvr>
                                      <p:tavLst>
                                        <p:tav tm="0">
                                          <p:val>
                                            <p:strVal val="#ppt_x"/>
                                          </p:val>
                                        </p:tav>
                                        <p:tav tm="100000">
                                          <p:val>
                                            <p:strVal val="#ppt_x"/>
                                          </p:val>
                                        </p:tav>
                                      </p:tavLst>
                                    </p:anim>
                                    <p:anim calcmode="lin" valueType="num">
                                      <p:cBhvr additive="base">
                                        <p:cTn id="120" dur="500" fill="hold"/>
                                        <p:tgtEl>
                                          <p:spTgt spid="117"/>
                                        </p:tgtEl>
                                        <p:attrNameLst>
                                          <p:attrName>ppt_y</p:attrName>
                                        </p:attrNameLst>
                                      </p:cBhvr>
                                      <p:tavLst>
                                        <p:tav tm="0">
                                          <p:val>
                                            <p:strVal val="0-#ppt_h/2"/>
                                          </p:val>
                                        </p:tav>
                                        <p:tav tm="100000">
                                          <p:val>
                                            <p:strVal val="#ppt_y"/>
                                          </p:val>
                                        </p:tav>
                                      </p:tavLst>
                                    </p:anim>
                                  </p:childTnLst>
                                </p:cTn>
                              </p:par>
                              <p:par>
                                <p:cTn id="121" presetID="2" presetClass="entr" presetSubtype="1" fill="hold" nodeType="withEffect">
                                  <p:stCondLst>
                                    <p:cond delay="0"/>
                                  </p:stCondLst>
                                  <p:childTnLst>
                                    <p:set>
                                      <p:cBhvr>
                                        <p:cTn id="122" dur="1" fill="hold">
                                          <p:stCondLst>
                                            <p:cond delay="0"/>
                                          </p:stCondLst>
                                        </p:cTn>
                                        <p:tgtEl>
                                          <p:spTgt spid="121"/>
                                        </p:tgtEl>
                                        <p:attrNameLst>
                                          <p:attrName>style.visibility</p:attrName>
                                        </p:attrNameLst>
                                      </p:cBhvr>
                                      <p:to>
                                        <p:strVal val="visible"/>
                                      </p:to>
                                    </p:set>
                                    <p:anim calcmode="lin" valueType="num">
                                      <p:cBhvr additive="base">
                                        <p:cTn id="123" dur="500" fill="hold"/>
                                        <p:tgtEl>
                                          <p:spTgt spid="121"/>
                                        </p:tgtEl>
                                        <p:attrNameLst>
                                          <p:attrName>ppt_x</p:attrName>
                                        </p:attrNameLst>
                                      </p:cBhvr>
                                      <p:tavLst>
                                        <p:tav tm="0">
                                          <p:val>
                                            <p:strVal val="#ppt_x"/>
                                          </p:val>
                                        </p:tav>
                                        <p:tav tm="100000">
                                          <p:val>
                                            <p:strVal val="#ppt_x"/>
                                          </p:val>
                                        </p:tav>
                                      </p:tavLst>
                                    </p:anim>
                                    <p:anim calcmode="lin" valueType="num">
                                      <p:cBhvr additive="base">
                                        <p:cTn id="124" dur="500" fill="hold"/>
                                        <p:tgtEl>
                                          <p:spTgt spid="121"/>
                                        </p:tgtEl>
                                        <p:attrNameLst>
                                          <p:attrName>ppt_y</p:attrName>
                                        </p:attrNameLst>
                                      </p:cBhvr>
                                      <p:tavLst>
                                        <p:tav tm="0">
                                          <p:val>
                                            <p:strVal val="0-#ppt_h/2"/>
                                          </p:val>
                                        </p:tav>
                                        <p:tav tm="100000">
                                          <p:val>
                                            <p:strVal val="#ppt_y"/>
                                          </p:val>
                                        </p:tav>
                                      </p:tavLst>
                                    </p:anim>
                                  </p:childTnLst>
                                </p:cTn>
                              </p:par>
                              <p:par>
                                <p:cTn id="125" presetID="2" presetClass="entr" presetSubtype="1" fill="hold" nodeType="withEffect">
                                  <p:stCondLst>
                                    <p:cond delay="0"/>
                                  </p:stCondLst>
                                  <p:childTnLst>
                                    <p:set>
                                      <p:cBhvr>
                                        <p:cTn id="126" dur="1" fill="hold">
                                          <p:stCondLst>
                                            <p:cond delay="0"/>
                                          </p:stCondLst>
                                        </p:cTn>
                                        <p:tgtEl>
                                          <p:spTgt spid="125"/>
                                        </p:tgtEl>
                                        <p:attrNameLst>
                                          <p:attrName>style.visibility</p:attrName>
                                        </p:attrNameLst>
                                      </p:cBhvr>
                                      <p:to>
                                        <p:strVal val="visible"/>
                                      </p:to>
                                    </p:set>
                                    <p:anim calcmode="lin" valueType="num">
                                      <p:cBhvr additive="base">
                                        <p:cTn id="127" dur="500" fill="hold"/>
                                        <p:tgtEl>
                                          <p:spTgt spid="125"/>
                                        </p:tgtEl>
                                        <p:attrNameLst>
                                          <p:attrName>ppt_x</p:attrName>
                                        </p:attrNameLst>
                                      </p:cBhvr>
                                      <p:tavLst>
                                        <p:tav tm="0">
                                          <p:val>
                                            <p:strVal val="#ppt_x"/>
                                          </p:val>
                                        </p:tav>
                                        <p:tav tm="100000">
                                          <p:val>
                                            <p:strVal val="#ppt_x"/>
                                          </p:val>
                                        </p:tav>
                                      </p:tavLst>
                                    </p:anim>
                                    <p:anim calcmode="lin" valueType="num">
                                      <p:cBhvr additive="base">
                                        <p:cTn id="128" dur="500" fill="hold"/>
                                        <p:tgtEl>
                                          <p:spTgt spid="125"/>
                                        </p:tgtEl>
                                        <p:attrNameLst>
                                          <p:attrName>ppt_y</p:attrName>
                                        </p:attrNameLst>
                                      </p:cBhvr>
                                      <p:tavLst>
                                        <p:tav tm="0">
                                          <p:val>
                                            <p:strVal val="0-#ppt_h/2"/>
                                          </p:val>
                                        </p:tav>
                                        <p:tav tm="100000">
                                          <p:val>
                                            <p:strVal val="#ppt_y"/>
                                          </p:val>
                                        </p:tav>
                                      </p:tavLst>
                                    </p:anim>
                                  </p:childTnLst>
                                </p:cTn>
                              </p:par>
                              <p:par>
                                <p:cTn id="129" presetID="2" presetClass="entr" presetSubtype="1" fill="hold" nodeType="withEffect">
                                  <p:stCondLst>
                                    <p:cond delay="0"/>
                                  </p:stCondLst>
                                  <p:childTnLst>
                                    <p:set>
                                      <p:cBhvr>
                                        <p:cTn id="130" dur="1" fill="hold">
                                          <p:stCondLst>
                                            <p:cond delay="0"/>
                                          </p:stCondLst>
                                        </p:cTn>
                                        <p:tgtEl>
                                          <p:spTgt spid="129"/>
                                        </p:tgtEl>
                                        <p:attrNameLst>
                                          <p:attrName>style.visibility</p:attrName>
                                        </p:attrNameLst>
                                      </p:cBhvr>
                                      <p:to>
                                        <p:strVal val="visible"/>
                                      </p:to>
                                    </p:set>
                                    <p:anim calcmode="lin" valueType="num">
                                      <p:cBhvr additive="base">
                                        <p:cTn id="131" dur="500" fill="hold"/>
                                        <p:tgtEl>
                                          <p:spTgt spid="129"/>
                                        </p:tgtEl>
                                        <p:attrNameLst>
                                          <p:attrName>ppt_x</p:attrName>
                                        </p:attrNameLst>
                                      </p:cBhvr>
                                      <p:tavLst>
                                        <p:tav tm="0">
                                          <p:val>
                                            <p:strVal val="#ppt_x"/>
                                          </p:val>
                                        </p:tav>
                                        <p:tav tm="100000">
                                          <p:val>
                                            <p:strVal val="#ppt_x"/>
                                          </p:val>
                                        </p:tav>
                                      </p:tavLst>
                                    </p:anim>
                                    <p:anim calcmode="lin" valueType="num">
                                      <p:cBhvr additive="base">
                                        <p:cTn id="132" dur="500" fill="hold"/>
                                        <p:tgtEl>
                                          <p:spTgt spid="129"/>
                                        </p:tgtEl>
                                        <p:attrNameLst>
                                          <p:attrName>ppt_y</p:attrName>
                                        </p:attrNameLst>
                                      </p:cBhvr>
                                      <p:tavLst>
                                        <p:tav tm="0">
                                          <p:val>
                                            <p:strVal val="0-#ppt_h/2"/>
                                          </p:val>
                                        </p:tav>
                                        <p:tav tm="100000">
                                          <p:val>
                                            <p:strVal val="#ppt_y"/>
                                          </p:val>
                                        </p:tav>
                                      </p:tavLst>
                                    </p:anim>
                                  </p:childTnLst>
                                </p:cTn>
                              </p:par>
                              <p:par>
                                <p:cTn id="133" presetID="2" presetClass="entr" presetSubtype="1" fill="hold" nodeType="withEffect">
                                  <p:stCondLst>
                                    <p:cond delay="0"/>
                                  </p:stCondLst>
                                  <p:childTnLst>
                                    <p:set>
                                      <p:cBhvr>
                                        <p:cTn id="134" dur="1" fill="hold">
                                          <p:stCondLst>
                                            <p:cond delay="0"/>
                                          </p:stCondLst>
                                        </p:cTn>
                                        <p:tgtEl>
                                          <p:spTgt spid="133"/>
                                        </p:tgtEl>
                                        <p:attrNameLst>
                                          <p:attrName>style.visibility</p:attrName>
                                        </p:attrNameLst>
                                      </p:cBhvr>
                                      <p:to>
                                        <p:strVal val="visible"/>
                                      </p:to>
                                    </p:set>
                                    <p:anim calcmode="lin" valueType="num">
                                      <p:cBhvr additive="base">
                                        <p:cTn id="135" dur="500" fill="hold"/>
                                        <p:tgtEl>
                                          <p:spTgt spid="133"/>
                                        </p:tgtEl>
                                        <p:attrNameLst>
                                          <p:attrName>ppt_x</p:attrName>
                                        </p:attrNameLst>
                                      </p:cBhvr>
                                      <p:tavLst>
                                        <p:tav tm="0">
                                          <p:val>
                                            <p:strVal val="#ppt_x"/>
                                          </p:val>
                                        </p:tav>
                                        <p:tav tm="100000">
                                          <p:val>
                                            <p:strVal val="#ppt_x"/>
                                          </p:val>
                                        </p:tav>
                                      </p:tavLst>
                                    </p:anim>
                                    <p:anim calcmode="lin" valueType="num">
                                      <p:cBhvr additive="base">
                                        <p:cTn id="136" dur="500" fill="hold"/>
                                        <p:tgtEl>
                                          <p:spTgt spid="133"/>
                                        </p:tgtEl>
                                        <p:attrNameLst>
                                          <p:attrName>ppt_y</p:attrName>
                                        </p:attrNameLst>
                                      </p:cBhvr>
                                      <p:tavLst>
                                        <p:tav tm="0">
                                          <p:val>
                                            <p:strVal val="0-#ppt_h/2"/>
                                          </p:val>
                                        </p:tav>
                                        <p:tav tm="100000">
                                          <p:val>
                                            <p:strVal val="#ppt_y"/>
                                          </p:val>
                                        </p:tav>
                                      </p:tavLst>
                                    </p:anim>
                                  </p:childTnLst>
                                </p:cTn>
                              </p:par>
                              <p:par>
                                <p:cTn id="137" presetID="2" presetClass="entr" presetSubtype="1" fill="hold" nodeType="withEffect">
                                  <p:stCondLst>
                                    <p:cond delay="0"/>
                                  </p:stCondLst>
                                  <p:childTnLst>
                                    <p:set>
                                      <p:cBhvr>
                                        <p:cTn id="138" dur="1" fill="hold">
                                          <p:stCondLst>
                                            <p:cond delay="0"/>
                                          </p:stCondLst>
                                        </p:cTn>
                                        <p:tgtEl>
                                          <p:spTgt spid="136"/>
                                        </p:tgtEl>
                                        <p:attrNameLst>
                                          <p:attrName>style.visibility</p:attrName>
                                        </p:attrNameLst>
                                      </p:cBhvr>
                                      <p:to>
                                        <p:strVal val="visible"/>
                                      </p:to>
                                    </p:set>
                                    <p:anim calcmode="lin" valueType="num">
                                      <p:cBhvr additive="base">
                                        <p:cTn id="139" dur="500" fill="hold"/>
                                        <p:tgtEl>
                                          <p:spTgt spid="136"/>
                                        </p:tgtEl>
                                        <p:attrNameLst>
                                          <p:attrName>ppt_x</p:attrName>
                                        </p:attrNameLst>
                                      </p:cBhvr>
                                      <p:tavLst>
                                        <p:tav tm="0">
                                          <p:val>
                                            <p:strVal val="#ppt_x"/>
                                          </p:val>
                                        </p:tav>
                                        <p:tav tm="100000">
                                          <p:val>
                                            <p:strVal val="#ppt_x"/>
                                          </p:val>
                                        </p:tav>
                                      </p:tavLst>
                                    </p:anim>
                                    <p:anim calcmode="lin" valueType="num">
                                      <p:cBhvr additive="base">
                                        <p:cTn id="140" dur="500" fill="hold"/>
                                        <p:tgtEl>
                                          <p:spTgt spid="136"/>
                                        </p:tgtEl>
                                        <p:attrNameLst>
                                          <p:attrName>ppt_y</p:attrName>
                                        </p:attrNameLst>
                                      </p:cBhvr>
                                      <p:tavLst>
                                        <p:tav tm="0">
                                          <p:val>
                                            <p:strVal val="0-#ppt_h/2"/>
                                          </p:val>
                                        </p:tav>
                                        <p:tav tm="100000">
                                          <p:val>
                                            <p:strVal val="#ppt_y"/>
                                          </p:val>
                                        </p:tav>
                                      </p:tavLst>
                                    </p:anim>
                                  </p:childTnLst>
                                </p:cTn>
                              </p:par>
                              <p:par>
                                <p:cTn id="141" presetID="2" presetClass="entr" presetSubtype="1" fill="hold" nodeType="withEffect">
                                  <p:stCondLst>
                                    <p:cond delay="0"/>
                                  </p:stCondLst>
                                  <p:childTnLst>
                                    <p:set>
                                      <p:cBhvr>
                                        <p:cTn id="142" dur="1" fill="hold">
                                          <p:stCondLst>
                                            <p:cond delay="0"/>
                                          </p:stCondLst>
                                        </p:cTn>
                                        <p:tgtEl>
                                          <p:spTgt spid="137"/>
                                        </p:tgtEl>
                                        <p:attrNameLst>
                                          <p:attrName>style.visibility</p:attrName>
                                        </p:attrNameLst>
                                      </p:cBhvr>
                                      <p:to>
                                        <p:strVal val="visible"/>
                                      </p:to>
                                    </p:set>
                                    <p:anim calcmode="lin" valueType="num">
                                      <p:cBhvr additive="base">
                                        <p:cTn id="143" dur="500" fill="hold"/>
                                        <p:tgtEl>
                                          <p:spTgt spid="137"/>
                                        </p:tgtEl>
                                        <p:attrNameLst>
                                          <p:attrName>ppt_x</p:attrName>
                                        </p:attrNameLst>
                                      </p:cBhvr>
                                      <p:tavLst>
                                        <p:tav tm="0">
                                          <p:val>
                                            <p:strVal val="#ppt_x"/>
                                          </p:val>
                                        </p:tav>
                                        <p:tav tm="100000">
                                          <p:val>
                                            <p:strVal val="#ppt_x"/>
                                          </p:val>
                                        </p:tav>
                                      </p:tavLst>
                                    </p:anim>
                                    <p:anim calcmode="lin" valueType="num">
                                      <p:cBhvr additive="base">
                                        <p:cTn id="144" dur="500" fill="hold"/>
                                        <p:tgtEl>
                                          <p:spTgt spid="1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9" grpId="0" animBg="1"/>
      <p:bldP spid="31" grpId="0" animBg="1"/>
      <p:bldP spid="45" grpId="0" animBg="1"/>
      <p:bldP spid="47" grpId="0" animBg="1"/>
      <p:bldP spid="48" grpId="0" animBg="1"/>
      <p:bldP spid="49" grpId="0" animBg="1"/>
      <p:bldP spid="109" grpId="0" animBg="1"/>
      <p:bldP spid="110" grpId="0" animBg="1"/>
      <p:bldP spid="111" grpId="0" animBg="1"/>
      <p:bldP spid="112" grpId="0" animBg="1"/>
    </p:bldLst>
  </p:timing>
</p:sld>
</file>

<file path=ppt/theme/theme1.xml><?xml version="1.0" encoding="utf-8"?>
<a:theme xmlns:a="http://schemas.openxmlformats.org/drawingml/2006/main" name="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Global_001.potx" id="{74D935A4-17EC-4773-8037-91C8D7FBAC5C}" vid="{6DA411CA-F7CD-474F-9948-32C5B4B81D0D}"/>
    </a:ext>
  </a:extLst>
</a:theme>
</file>

<file path=ppt/theme/theme2.xml><?xml version="1.0" encoding="utf-8"?>
<a:theme xmlns:a="http://schemas.openxmlformats.org/drawingml/2006/main" name="SOFT BLACK TEMPLATE">
  <a:themeElements>
    <a:clrScheme name="ST - Teal on Black with orange">
      <a:dk1>
        <a:srgbClr val="1A1A1A"/>
      </a:dk1>
      <a:lt1>
        <a:srgbClr val="FFFFFF"/>
      </a:lt1>
      <a:dk2>
        <a:srgbClr val="0D0D0D"/>
      </a:dk2>
      <a:lt2>
        <a:srgbClr val="D2D2D2"/>
      </a:lt2>
      <a:accent1>
        <a:srgbClr val="0078D4"/>
      </a:accent1>
      <a:accent2>
        <a:srgbClr val="00BCF2"/>
      </a:accent2>
      <a:accent3>
        <a:srgbClr val="008272"/>
      </a:accent3>
      <a:accent4>
        <a:srgbClr val="00B294"/>
      </a:accent4>
      <a:accent5>
        <a:srgbClr val="FF8C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Global_001.potx" id="{74D935A4-17EC-4773-8037-91C8D7FBAC5C}" vid="{3F12A00C-4675-4A29-8E74-C0C993AE433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963</Words>
  <Application>Microsoft Office PowerPoint</Application>
  <PresentationFormat>Breitbild</PresentationFormat>
  <Paragraphs>142</Paragraphs>
  <Slides>11</Slides>
  <Notes>5</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11</vt:i4>
      </vt:variant>
    </vt:vector>
  </HeadingPairs>
  <TitlesOfParts>
    <vt:vector size="20" baseType="lpstr">
      <vt:lpstr>Arial</vt:lpstr>
      <vt:lpstr>Consolas</vt:lpstr>
      <vt:lpstr>Segoe UI</vt:lpstr>
      <vt:lpstr>Segoe UI Light</vt:lpstr>
      <vt:lpstr>Segoe UI Semibold</vt:lpstr>
      <vt:lpstr>Segoe UI Semilight</vt:lpstr>
      <vt:lpstr>Wingdings</vt:lpstr>
      <vt:lpstr>WHITE TEMPLATE</vt:lpstr>
      <vt:lpstr>SOFT BLACK TEMPLATE</vt:lpstr>
      <vt:lpstr>The Challenge Pitch</vt:lpstr>
      <vt:lpstr> 1.000.000.000</vt:lpstr>
      <vt:lpstr>Visible Disabilities</vt:lpstr>
      <vt:lpstr>Examples of Invisible/Hidden Disabilities</vt:lpstr>
      <vt:lpstr>The Challenge </vt:lpstr>
      <vt:lpstr>Hack the Future – How can we use AI to improve the lives of people with a disability? </vt:lpstr>
      <vt:lpstr>Some Inspiration  </vt:lpstr>
      <vt:lpstr>Guidelines  </vt:lpstr>
      <vt:lpstr>PowerPoint-Präsentation</vt:lpstr>
      <vt:lpstr>Prices for the Microsoft Challenge </vt:lpstr>
      <vt:lpstr>Let´s hack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Challenge Pitch</dc:title>
  <dc:creator>Dennis Gassen</dc:creator>
  <cp:lastModifiedBy>Dennis Gassen</cp:lastModifiedBy>
  <cp:revision>1</cp:revision>
  <dcterms:created xsi:type="dcterms:W3CDTF">2019-11-20T21:25:23Z</dcterms:created>
  <dcterms:modified xsi:type="dcterms:W3CDTF">2019-11-21T19:57:33Z</dcterms:modified>
</cp:coreProperties>
</file>